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Roboto Black"/>
      <p:bold r:id="rId23"/>
      <p:boldItalic r:id="rId24"/>
    </p:embeddedFont>
    <p:embeddedFont>
      <p:font typeface="Roboto Thin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Lobster"/>
      <p:regular r:id="rId33"/>
    </p:embeddedFont>
    <p:embeddedFont>
      <p:font typeface="Didact Gothic"/>
      <p:regular r:id="rId34"/>
    </p:embeddedFont>
    <p:embeddedFont>
      <p:font typeface="Roboto Light"/>
      <p:regular r:id="rId35"/>
      <p:bold r:id="rId36"/>
      <p:italic r:id="rId37"/>
      <p:boldItalic r:id="rId38"/>
    </p:embeddedFont>
    <p:embeddedFont>
      <p:font typeface="Bree Serif"/>
      <p:regular r:id="rId39"/>
    </p:embeddedFont>
    <p:embeddedFont>
      <p:font typeface="Roboto Mono Regular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Regular-regular.fntdata"/><Relationship Id="rId20" Type="http://schemas.openxmlformats.org/officeDocument/2006/relationships/slide" Target="slides/slide16.xml"/><Relationship Id="rId42" Type="http://schemas.openxmlformats.org/officeDocument/2006/relationships/font" Target="fonts/RobotoMonoRegular-italic.fntdata"/><Relationship Id="rId41" Type="http://schemas.openxmlformats.org/officeDocument/2006/relationships/font" Target="fonts/RobotoMonoRegular-bold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schemas.openxmlformats.org/officeDocument/2006/relationships/font" Target="fonts/RobotoMonoRegular-boldItalic.fntdata"/><Relationship Id="rId24" Type="http://schemas.openxmlformats.org/officeDocument/2006/relationships/font" Target="fonts/RobotoBlack-boldItalic.fntdata"/><Relationship Id="rId23" Type="http://schemas.openxmlformats.org/officeDocument/2006/relationships/font" Target="fonts/RobotoBlack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Thin-bold.fntdata"/><Relationship Id="rId25" Type="http://schemas.openxmlformats.org/officeDocument/2006/relationships/font" Target="fonts/RobotoThin-regular.fntdata"/><Relationship Id="rId28" Type="http://schemas.openxmlformats.org/officeDocument/2006/relationships/font" Target="fonts/RobotoThin-boldItalic.fntdata"/><Relationship Id="rId27" Type="http://schemas.openxmlformats.org/officeDocument/2006/relationships/font" Target="fonts/RobotoThin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7.xml"/><Relationship Id="rId33" Type="http://schemas.openxmlformats.org/officeDocument/2006/relationships/font" Target="fonts/Lobster-regular.fntdata"/><Relationship Id="rId10" Type="http://schemas.openxmlformats.org/officeDocument/2006/relationships/slide" Target="slides/slide6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9.xml"/><Relationship Id="rId35" Type="http://schemas.openxmlformats.org/officeDocument/2006/relationships/font" Target="fonts/RobotoLight-regular.fntdata"/><Relationship Id="rId12" Type="http://schemas.openxmlformats.org/officeDocument/2006/relationships/slide" Target="slides/slide8.xml"/><Relationship Id="rId34" Type="http://schemas.openxmlformats.org/officeDocument/2006/relationships/font" Target="fonts/DidactGothic-regular.fntdata"/><Relationship Id="rId15" Type="http://schemas.openxmlformats.org/officeDocument/2006/relationships/slide" Target="slides/slide11.xml"/><Relationship Id="rId37" Type="http://schemas.openxmlformats.org/officeDocument/2006/relationships/font" Target="fonts/RobotoLight-italic.fntdata"/><Relationship Id="rId14" Type="http://schemas.openxmlformats.org/officeDocument/2006/relationships/slide" Target="slides/slide10.xml"/><Relationship Id="rId36" Type="http://schemas.openxmlformats.org/officeDocument/2006/relationships/font" Target="fonts/RobotoLight-bold.fntdata"/><Relationship Id="rId17" Type="http://schemas.openxmlformats.org/officeDocument/2006/relationships/slide" Target="slides/slide13.xml"/><Relationship Id="rId39" Type="http://schemas.openxmlformats.org/officeDocument/2006/relationships/font" Target="fonts/BreeSerif-regular.fntdata"/><Relationship Id="rId16" Type="http://schemas.openxmlformats.org/officeDocument/2006/relationships/slide" Target="slides/slide12.xml"/><Relationship Id="rId38" Type="http://schemas.openxmlformats.org/officeDocument/2006/relationships/font" Target="fonts/RobotoLight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dc4e38d7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dc4e38d7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bb3dc62f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bb3dc62f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e84c0d5181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e84c0d5181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5bb3dc62fd_0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5bb3dc62fd_0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5bbcd31a2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5bbcd31a2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bb3dc62fd_0_1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bb3dc62fd_0_1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5bb3dc62fd_0_1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5bb3dc62fd_0_1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5bb3dc62f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5bb3dc62f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5bb3dc62fd_0_1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5bb3dc62fd_0_1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5d5c1b5eee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5d5c1b5eee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c99e1ede3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c99e1ede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c99e1ede3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5c99e1ede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dc4e38d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dc4e38d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5c99e1ede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5c99e1ede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d564c3ce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5d564c3ce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e84c0d518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e84c0d518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e84c0d518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e84c0d518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e84c0d518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e84c0d518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b="0" sz="30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2" type="subTitle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3" type="subTitle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4" type="ctrTitle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5" type="ctrTitle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GRAPHIC">
  <p:cSld name="TITLE_1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ctrTitle"/>
          </p:nvPr>
        </p:nvSpPr>
        <p:spPr>
          <a:xfrm>
            <a:off x="5822506" y="25195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2" type="ctrTitle"/>
          </p:nvPr>
        </p:nvSpPr>
        <p:spPr>
          <a:xfrm>
            <a:off x="5822506" y="394341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3" type="ctrTitle"/>
          </p:nvPr>
        </p:nvSpPr>
        <p:spPr>
          <a:xfrm>
            <a:off x="5822506" y="32314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hasCustomPrompt="1" idx="4" type="title"/>
          </p:nvPr>
        </p:nvSpPr>
        <p:spPr>
          <a:xfrm>
            <a:off x="5822506" y="197182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2"/>
          <p:cNvSpPr txBox="1"/>
          <p:nvPr>
            <p:ph hasCustomPrompt="1" idx="5" type="title"/>
          </p:nvPr>
        </p:nvSpPr>
        <p:spPr>
          <a:xfrm>
            <a:off x="5822506" y="27123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2"/>
          <p:cNvSpPr txBox="1"/>
          <p:nvPr>
            <p:ph hasCustomPrompt="1" idx="6" type="title"/>
          </p:nvPr>
        </p:nvSpPr>
        <p:spPr>
          <a:xfrm>
            <a:off x="5822506" y="34422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2"/>
          <p:cNvSpPr txBox="1"/>
          <p:nvPr>
            <p:ph idx="7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 2">
  <p:cSld name="TITLE_1_1_1_2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/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b="0" sz="300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TITLE_1_1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349375" y="1621200"/>
            <a:ext cx="6832200" cy="293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 txBox="1"/>
          <p:nvPr>
            <p:ph idx="1" type="body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1pPr>
            <a:lvl2pPr indent="-2921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2pPr>
            <a:lvl3pPr indent="-2921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3pPr>
            <a:lvl4pPr indent="-2921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4pPr>
            <a:lvl5pPr indent="-2921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5pPr>
            <a:lvl6pPr indent="-2921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6pPr>
            <a:lvl7pPr indent="-2921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7pPr>
            <a:lvl8pPr indent="-2921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8pPr>
            <a:lvl9pPr indent="-2921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9pPr>
          </a:lstStyle>
          <a:p/>
        </p:txBody>
      </p:sp>
      <p:sp>
        <p:nvSpPr>
          <p:cNvPr id="91" name="Google Shape;91;p15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TITLE_1_1_2_1_1_1">
    <p:bg>
      <p:bgPr>
        <a:solidFill>
          <a:schemeClr val="accen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349375" y="1287500"/>
            <a:ext cx="6832200" cy="36072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810000" y="14781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1pPr>
            <a:lvl2pPr indent="-2794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2pPr>
            <a:lvl3pPr indent="-2794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3pPr>
            <a:lvl4pPr indent="-2794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4pPr>
            <a:lvl5pPr indent="-2794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5pPr>
            <a:lvl6pPr indent="-2794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6pPr>
            <a:lvl7pPr indent="-2794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7pPr>
            <a:lvl8pPr indent="-2794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8pPr>
            <a:lvl9pPr indent="-2794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9pPr>
          </a:lstStyle>
          <a:p/>
        </p:txBody>
      </p:sp>
      <p:sp>
        <p:nvSpPr>
          <p:cNvPr id="95" name="Google Shape;95;p16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b="0" sz="300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subTitle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4" type="title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5" type="subTitle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6" type="title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subTitle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13" type="title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5" type="title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idx="16" type="ctrTitle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7" type="ctrTitle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8" type="ctrTitle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9" type="ctrTitle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20" type="ctrTitle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21" type="ctrTitle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b="0" sz="36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" type="subTitle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subTitle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3" type="subTitle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4" type="ctrTitle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5" type="ctrTitle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2080188" y="1291650"/>
            <a:ext cx="4910700" cy="256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 txBox="1"/>
          <p:nvPr>
            <p:ph type="ctrTitle"/>
          </p:nvPr>
        </p:nvSpPr>
        <p:spPr>
          <a:xfrm>
            <a:off x="2770350" y="1558300"/>
            <a:ext cx="3530400" cy="194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" type="subTitle"/>
          </p:nvPr>
        </p:nvSpPr>
        <p:spPr>
          <a:xfrm>
            <a:off x="2806800" y="1757550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2" type="ctrTitle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3" type="ctrTitle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4" type="ctrTitle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2" type="ctrTitle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3" type="ctrTitle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4" type="ctrTitle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2" type="subTitle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3" type="subTitle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4" type="ctrTitle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5" type="ctrTitle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ctrTitle"/>
          </p:nvPr>
        </p:nvSpPr>
        <p:spPr>
          <a:xfrm>
            <a:off x="5444992" y="3670034"/>
            <a:ext cx="3465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WEB PROGRAMMING</a:t>
            </a:r>
            <a:endParaRPr>
              <a:solidFill>
                <a:schemeClr val="accen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PROJECT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3605236" y="4488655"/>
            <a:ext cx="708302" cy="427879"/>
          </a:xfrm>
          <a:custGeom>
            <a:rect b="b" l="l" r="r" t="t"/>
            <a:pathLst>
              <a:path extrusionOk="0" h="17832" w="34008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/>
          <p:nvPr/>
        </p:nvSpPr>
        <p:spPr>
          <a:xfrm>
            <a:off x="4674333" y="1215081"/>
            <a:ext cx="352839" cy="127245"/>
          </a:xfrm>
          <a:custGeom>
            <a:rect b="b" l="l" r="r" t="t"/>
            <a:pathLst>
              <a:path extrusionOk="0" h="5303" w="16941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>
            <a:off x="4751272" y="1342663"/>
            <a:ext cx="198965" cy="91349"/>
          </a:xfrm>
          <a:custGeom>
            <a:rect b="b" l="l" r="r" t="t"/>
            <a:pathLst>
              <a:path extrusionOk="0" h="3807" w="9553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/>
          <p:nvPr/>
        </p:nvSpPr>
        <p:spPr>
          <a:xfrm>
            <a:off x="4808300" y="1459951"/>
            <a:ext cx="99493" cy="98403"/>
          </a:xfrm>
          <a:custGeom>
            <a:rect b="b" l="l" r="r" t="t"/>
            <a:pathLst>
              <a:path extrusionOk="0" h="4101" w="4777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4594748" y="1082125"/>
            <a:ext cx="512002" cy="163910"/>
          </a:xfrm>
          <a:custGeom>
            <a:rect b="b" l="l" r="r" t="t"/>
            <a:pathLst>
              <a:path extrusionOk="0" h="6831" w="24583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1465689" y="902210"/>
            <a:ext cx="2993662" cy="3969997"/>
          </a:xfrm>
          <a:custGeom>
            <a:rect b="b" l="l" r="r" t="t"/>
            <a:pathLst>
              <a:path extrusionOk="0" h="165451" w="143736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1693842" y="2657976"/>
            <a:ext cx="814418" cy="936765"/>
          </a:xfrm>
          <a:custGeom>
            <a:rect b="b" l="l" r="r" t="t"/>
            <a:pathLst>
              <a:path extrusionOk="0" h="39040" w="39103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/>
          <p:nvPr/>
        </p:nvSpPr>
        <p:spPr>
          <a:xfrm>
            <a:off x="3098525" y="2725234"/>
            <a:ext cx="21" cy="24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2557342" y="2553766"/>
            <a:ext cx="580983" cy="660798"/>
          </a:xfrm>
          <a:custGeom>
            <a:rect b="b" l="l" r="r" t="t"/>
            <a:pathLst>
              <a:path extrusionOk="0" h="27539" w="27895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334253" y="1971862"/>
            <a:ext cx="370084" cy="424831"/>
          </a:xfrm>
          <a:custGeom>
            <a:rect b="b" l="l" r="r" t="t"/>
            <a:pathLst>
              <a:path extrusionOk="0" h="17705" w="17769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728200" y="1926031"/>
            <a:ext cx="261323" cy="297994"/>
          </a:xfrm>
          <a:custGeom>
            <a:rect b="b" l="l" r="r" t="t"/>
            <a:pathLst>
              <a:path extrusionOk="0" h="12419" w="12547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3392995" y="1967278"/>
            <a:ext cx="856864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3392995" y="2098699"/>
            <a:ext cx="856864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3392995" y="2230120"/>
            <a:ext cx="856864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3392995" y="2494474"/>
            <a:ext cx="856864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3392995" y="2625895"/>
            <a:ext cx="856864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3392995" y="2888737"/>
            <a:ext cx="856864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3392995" y="3020158"/>
            <a:ext cx="856864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3392995" y="3282976"/>
            <a:ext cx="856864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1712421" y="1967278"/>
            <a:ext cx="1480252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1712421" y="2098699"/>
            <a:ext cx="1480252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1712421" y="2363053"/>
            <a:ext cx="996117" cy="38248"/>
          </a:xfrm>
          <a:custGeom>
            <a:rect b="b" l="l" r="r" t="t"/>
            <a:pathLst>
              <a:path extrusionOk="0" h="1594" w="47827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3492471" y="1701389"/>
            <a:ext cx="608829" cy="114648"/>
          </a:xfrm>
          <a:custGeom>
            <a:rect b="b" l="l" r="r" t="t"/>
            <a:pathLst>
              <a:path extrusionOk="0" h="4778" w="29232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2148816" y="1701389"/>
            <a:ext cx="607497" cy="114648"/>
          </a:xfrm>
          <a:custGeom>
            <a:rect b="b" l="l" r="r" t="t"/>
            <a:pathLst>
              <a:path extrusionOk="0" h="4778" w="29168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324963" y="2988052"/>
            <a:ext cx="638009" cy="1488386"/>
          </a:xfrm>
          <a:custGeom>
            <a:rect b="b" l="l" r="r" t="t"/>
            <a:pathLst>
              <a:path extrusionOk="0" h="62029" w="30633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611478" y="4037860"/>
            <a:ext cx="66336" cy="382048"/>
          </a:xfrm>
          <a:custGeom>
            <a:rect b="b" l="l" r="r" t="t"/>
            <a:pathLst>
              <a:path extrusionOk="0" h="15922" w="3185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1683220" y="394882"/>
            <a:ext cx="1066430" cy="426343"/>
          </a:xfrm>
          <a:custGeom>
            <a:rect b="b" l="l" r="r" t="t"/>
            <a:pathLst>
              <a:path extrusionOk="0" h="17768" w="51203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3923576" y="99575"/>
            <a:ext cx="956336" cy="368659"/>
          </a:xfrm>
          <a:custGeom>
            <a:rect b="b" l="l" r="r" t="t"/>
            <a:pathLst>
              <a:path extrusionOk="0" h="15364" w="45917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1017359" y="2272904"/>
            <a:ext cx="202964" cy="200046"/>
          </a:xfrm>
          <a:custGeom>
            <a:rect b="b" l="l" r="r" t="t"/>
            <a:pathLst>
              <a:path extrusionOk="0" h="8337" w="9745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>
            <a:off x="3732559" y="1418391"/>
            <a:ext cx="202964" cy="200502"/>
          </a:xfrm>
          <a:custGeom>
            <a:rect b="b" l="l" r="r" t="t"/>
            <a:pathLst>
              <a:path extrusionOk="0" h="8356" w="9745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4560256" y="2473814"/>
            <a:ext cx="164496" cy="161270"/>
          </a:xfrm>
          <a:custGeom>
            <a:rect b="b" l="l" r="r" t="t"/>
            <a:pathLst>
              <a:path extrusionOk="0" h="6721" w="7898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8"/>
          <p:cNvSpPr/>
          <p:nvPr/>
        </p:nvSpPr>
        <p:spPr>
          <a:xfrm>
            <a:off x="2306653" y="4509291"/>
            <a:ext cx="164496" cy="162758"/>
          </a:xfrm>
          <a:custGeom>
            <a:rect b="b" l="l" r="r" t="t"/>
            <a:pathLst>
              <a:path extrusionOk="0" h="6783" w="7898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5056345" y="755072"/>
            <a:ext cx="163163" cy="162422"/>
          </a:xfrm>
          <a:custGeom>
            <a:rect b="b" l="l" r="r" t="t"/>
            <a:pathLst>
              <a:path extrusionOk="0" h="6769" w="7834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2721824" y="4212040"/>
            <a:ext cx="239725" cy="199518"/>
          </a:xfrm>
          <a:custGeom>
            <a:rect b="b" l="l" r="r" t="t"/>
            <a:pathLst>
              <a:path extrusionOk="0" h="8315" w="1151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8"/>
          <p:cNvSpPr/>
          <p:nvPr/>
        </p:nvSpPr>
        <p:spPr>
          <a:xfrm>
            <a:off x="1047873" y="2509759"/>
            <a:ext cx="169786" cy="1401284"/>
          </a:xfrm>
          <a:custGeom>
            <a:rect b="b" l="l" r="r" t="t"/>
            <a:pathLst>
              <a:path extrusionOk="0" h="58399" w="8152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8"/>
          <p:cNvSpPr/>
          <p:nvPr/>
        </p:nvSpPr>
        <p:spPr>
          <a:xfrm>
            <a:off x="4768497" y="1713627"/>
            <a:ext cx="676477" cy="716707"/>
          </a:xfrm>
          <a:custGeom>
            <a:rect b="b" l="l" r="r" t="t"/>
            <a:pathLst>
              <a:path extrusionOk="0" h="29869" w="3248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457598" y="827321"/>
            <a:ext cx="809128" cy="716707"/>
          </a:xfrm>
          <a:custGeom>
            <a:rect b="b" l="l" r="r" t="t"/>
            <a:pathLst>
              <a:path extrusionOk="0" h="29869" w="38849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4550966" y="2971256"/>
            <a:ext cx="205609" cy="1473101"/>
          </a:xfrm>
          <a:custGeom>
            <a:rect b="b" l="l" r="r" t="t"/>
            <a:pathLst>
              <a:path extrusionOk="0" h="61392" w="9872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4925439" y="2919954"/>
            <a:ext cx="109698" cy="71193"/>
          </a:xfrm>
          <a:custGeom>
            <a:rect b="b" l="l" r="r" t="t"/>
            <a:pathLst>
              <a:path extrusionOk="0" h="2967" w="5267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5313679" y="3632920"/>
            <a:ext cx="131317" cy="169645"/>
          </a:xfrm>
          <a:custGeom>
            <a:rect b="b" l="l" r="r" t="t"/>
            <a:pathLst>
              <a:path extrusionOk="0" h="7070" w="6305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5049700" y="2990980"/>
            <a:ext cx="261323" cy="314934"/>
          </a:xfrm>
          <a:custGeom>
            <a:rect b="b" l="l" r="r" t="t"/>
            <a:pathLst>
              <a:path extrusionOk="0" h="13125" w="12547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8"/>
          <p:cNvSpPr/>
          <p:nvPr/>
        </p:nvSpPr>
        <p:spPr>
          <a:xfrm>
            <a:off x="4577502" y="2801635"/>
            <a:ext cx="203860" cy="151288"/>
          </a:xfrm>
          <a:custGeom>
            <a:rect b="b" l="l" r="r" t="t"/>
            <a:pathLst>
              <a:path extrusionOk="0" h="6305" w="9788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8"/>
          <p:cNvSpPr/>
          <p:nvPr/>
        </p:nvSpPr>
        <p:spPr>
          <a:xfrm>
            <a:off x="5342942" y="3481415"/>
            <a:ext cx="49007" cy="113328"/>
          </a:xfrm>
          <a:custGeom>
            <a:rect b="b" l="l" r="r" t="t"/>
            <a:pathLst>
              <a:path extrusionOk="0" h="4723" w="2353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4806967" y="2875827"/>
            <a:ext cx="100826" cy="57252"/>
          </a:xfrm>
          <a:custGeom>
            <a:rect b="b" l="l" r="r" t="t"/>
            <a:pathLst>
              <a:path extrusionOk="0" h="2386" w="4841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5300203" y="3335621"/>
            <a:ext cx="63878" cy="110881"/>
          </a:xfrm>
          <a:custGeom>
            <a:rect b="b" l="l" r="r" t="t"/>
            <a:pathLst>
              <a:path extrusionOk="0" h="4621" w="3067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0" y="1987074"/>
            <a:ext cx="187031" cy="415737"/>
          </a:xfrm>
          <a:custGeom>
            <a:rect b="b" l="l" r="r" t="t"/>
            <a:pathLst>
              <a:path extrusionOk="0" h="17326" w="898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149339" y="2580208"/>
            <a:ext cx="76166" cy="103778"/>
          </a:xfrm>
          <a:custGeom>
            <a:rect b="b" l="l" r="r" t="t"/>
            <a:pathLst>
              <a:path extrusionOk="0" h="4325" w="3657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102121" y="2440197"/>
            <a:ext cx="59712" cy="109321"/>
          </a:xfrm>
          <a:custGeom>
            <a:rect b="b" l="l" r="r" t="t"/>
            <a:pathLst>
              <a:path extrusionOk="0" h="4556" w="2867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118034" y="1845192"/>
            <a:ext cx="67314" cy="108361"/>
          </a:xfrm>
          <a:custGeom>
            <a:rect b="b" l="l" r="r" t="t"/>
            <a:pathLst>
              <a:path extrusionOk="0" h="4516" w="3232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232111" y="1518019"/>
            <a:ext cx="185719" cy="213963"/>
          </a:xfrm>
          <a:custGeom>
            <a:rect b="b" l="l" r="r" t="t"/>
            <a:pathLst>
              <a:path extrusionOk="0" h="8917" w="8917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177728" y="1717490"/>
            <a:ext cx="75625" cy="100059"/>
          </a:xfrm>
          <a:custGeom>
            <a:rect b="b" l="l" r="r" t="t"/>
            <a:pathLst>
              <a:path extrusionOk="0" h="4170" w="3631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221947" y="2705558"/>
            <a:ext cx="193238" cy="225985"/>
          </a:xfrm>
          <a:custGeom>
            <a:rect b="b" l="l" r="r" t="t"/>
            <a:pathLst>
              <a:path extrusionOk="0" h="9418" w="9278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942419" y="4537221"/>
            <a:ext cx="268612" cy="315150"/>
          </a:xfrm>
          <a:custGeom>
            <a:rect b="b" l="l" r="r" t="t"/>
            <a:pathLst>
              <a:path extrusionOk="0" h="13134" w="12897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1342135" y="4909049"/>
            <a:ext cx="108990" cy="57924"/>
          </a:xfrm>
          <a:custGeom>
            <a:rect b="b" l="l" r="r" t="t"/>
            <a:pathLst>
              <a:path extrusionOk="0" h="2414" w="5233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>
            <a:off x="864708" y="4248201"/>
            <a:ext cx="46549" cy="112105"/>
          </a:xfrm>
          <a:custGeom>
            <a:rect b="b" l="l" r="r" t="t"/>
            <a:pathLst>
              <a:path extrusionOk="0" h="4672" w="2235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891327" y="4396874"/>
            <a:ext cx="62378" cy="110137"/>
          </a:xfrm>
          <a:custGeom>
            <a:rect b="b" l="l" r="r" t="t"/>
            <a:pathLst>
              <a:path extrusionOk="0" h="4590" w="2995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813096" y="4039396"/>
            <a:ext cx="131317" cy="171156"/>
          </a:xfrm>
          <a:custGeom>
            <a:rect b="b" l="l" r="r" t="t"/>
            <a:pathLst>
              <a:path extrusionOk="0" h="7133" w="6305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1219706" y="4852252"/>
            <a:ext cx="109386" cy="70401"/>
          </a:xfrm>
          <a:custGeom>
            <a:rect b="b" l="l" r="r" t="t"/>
            <a:pathLst>
              <a:path extrusionOk="0" h="2934" w="5252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1480289" y="4890549"/>
            <a:ext cx="197653" cy="151288"/>
          </a:xfrm>
          <a:custGeom>
            <a:rect b="b" l="l" r="r" t="t"/>
            <a:pathLst>
              <a:path extrusionOk="0" h="6305" w="949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2817321" y="1643321"/>
            <a:ext cx="200319" cy="230784"/>
          </a:xfrm>
          <a:custGeom>
            <a:rect b="b" l="l" r="r" t="t"/>
            <a:pathLst>
              <a:path extrusionOk="0" h="9618" w="9618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>
            <a:off x="3732559" y="588930"/>
            <a:ext cx="200298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>
            <a:off x="4233959" y="588930"/>
            <a:ext cx="200298" cy="230784"/>
          </a:xfrm>
          <a:custGeom>
            <a:rect b="b" l="l" r="r" t="t"/>
            <a:pathLst>
              <a:path extrusionOk="0" h="9618" w="9617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/>
          <p:nvPr/>
        </p:nvSpPr>
        <p:spPr>
          <a:xfrm>
            <a:off x="1233578" y="4066894"/>
            <a:ext cx="393952" cy="583750"/>
          </a:xfrm>
          <a:custGeom>
            <a:rect b="b" l="l" r="r" t="t"/>
            <a:pathLst>
              <a:path extrusionOk="0" h="24328" w="18915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1315808" y="4164698"/>
            <a:ext cx="233455" cy="38224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8"/>
          <p:cNvSpPr/>
          <p:nvPr/>
        </p:nvSpPr>
        <p:spPr>
          <a:xfrm>
            <a:off x="1315808" y="4238051"/>
            <a:ext cx="233455" cy="38224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1315808" y="4311380"/>
            <a:ext cx="184386" cy="38248"/>
          </a:xfrm>
          <a:custGeom>
            <a:rect b="b" l="l" r="r" t="t"/>
            <a:pathLst>
              <a:path extrusionOk="0" h="1594" w="8853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5098793" y="2384457"/>
            <a:ext cx="334261" cy="427903"/>
          </a:xfrm>
          <a:custGeom>
            <a:rect b="b" l="l" r="r" t="t"/>
            <a:pathLst>
              <a:path extrusionOk="0" h="17833" w="16049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2823966" y="153948"/>
            <a:ext cx="437711" cy="431958"/>
          </a:xfrm>
          <a:custGeom>
            <a:rect b="b" l="l" r="r" t="t"/>
            <a:pathLst>
              <a:path extrusionOk="0" h="18002" w="21016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8"/>
          <p:cNvSpPr/>
          <p:nvPr/>
        </p:nvSpPr>
        <p:spPr>
          <a:xfrm>
            <a:off x="2949977" y="232892"/>
            <a:ext cx="84893" cy="226177"/>
          </a:xfrm>
          <a:custGeom>
            <a:rect b="b" l="l" r="r" t="t"/>
            <a:pathLst>
              <a:path extrusionOk="0" h="9426" w="4076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713599" y="2430311"/>
            <a:ext cx="14327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1237556" y="1446202"/>
            <a:ext cx="126027" cy="145194"/>
          </a:xfrm>
          <a:custGeom>
            <a:rect b="b" l="l" r="r" t="t"/>
            <a:pathLst>
              <a:path extrusionOk="0" h="6051" w="6051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5078881" y="266509"/>
            <a:ext cx="124715" cy="145194"/>
          </a:xfrm>
          <a:custGeom>
            <a:rect b="b" l="l" r="r" t="t"/>
            <a:pathLst>
              <a:path extrusionOk="0" h="6051" w="5988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713599" y="2699248"/>
            <a:ext cx="14327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1809231" y="1435500"/>
            <a:ext cx="143272" cy="166597"/>
          </a:xfrm>
          <a:custGeom>
            <a:rect b="b" l="l" r="r" t="t"/>
            <a:pathLst>
              <a:path extrusionOk="0" h="6943" w="6879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2399505" y="1453832"/>
            <a:ext cx="1261397" cy="129933"/>
          </a:xfrm>
          <a:custGeom>
            <a:rect b="b" l="l" r="r" t="t"/>
            <a:pathLst>
              <a:path extrusionOk="0" h="5415" w="60564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/>
          <p:nvPr/>
        </p:nvSpPr>
        <p:spPr>
          <a:xfrm>
            <a:off x="925840" y="158003"/>
            <a:ext cx="1750843" cy="591405"/>
          </a:xfrm>
          <a:custGeom>
            <a:rect b="b" l="l" r="r" t="t"/>
            <a:pathLst>
              <a:path extrusionOk="0" h="24647" w="84064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8"/>
          <p:cNvSpPr/>
          <p:nvPr/>
        </p:nvSpPr>
        <p:spPr>
          <a:xfrm>
            <a:off x="4653108" y="532398"/>
            <a:ext cx="702991" cy="1066626"/>
          </a:xfrm>
          <a:custGeom>
            <a:rect b="b" l="l" r="r" t="t"/>
            <a:pathLst>
              <a:path extrusionOk="0" h="44452" w="33753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8"/>
          <p:cNvSpPr/>
          <p:nvPr/>
        </p:nvSpPr>
        <p:spPr>
          <a:xfrm>
            <a:off x="571675" y="481960"/>
            <a:ext cx="112760" cy="302217"/>
          </a:xfrm>
          <a:custGeom>
            <a:rect b="b" l="l" r="r" t="t"/>
            <a:pathLst>
              <a:path extrusionOk="0" h="12595" w="5414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8"/>
          <p:cNvSpPr/>
          <p:nvPr/>
        </p:nvSpPr>
        <p:spPr>
          <a:xfrm>
            <a:off x="1286628" y="3597767"/>
            <a:ext cx="112760" cy="302577"/>
          </a:xfrm>
          <a:custGeom>
            <a:rect b="b" l="l" r="r" t="t"/>
            <a:pathLst>
              <a:path extrusionOk="0" h="12610" w="5414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8"/>
          <p:cNvSpPr/>
          <p:nvPr/>
        </p:nvSpPr>
        <p:spPr>
          <a:xfrm>
            <a:off x="729533" y="481960"/>
            <a:ext cx="111427" cy="302217"/>
          </a:xfrm>
          <a:custGeom>
            <a:rect b="b" l="l" r="r" t="t"/>
            <a:pathLst>
              <a:path extrusionOk="0" h="12595" w="535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>
            <a:off x="1286628" y="1941316"/>
            <a:ext cx="112760" cy="1601450"/>
          </a:xfrm>
          <a:custGeom>
            <a:rect b="b" l="l" r="r" t="t"/>
            <a:pathLst>
              <a:path extrusionOk="0" h="66741" w="5414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4447512" y="4536022"/>
            <a:ext cx="872776" cy="152824"/>
          </a:xfrm>
          <a:custGeom>
            <a:rect b="b" l="l" r="r" t="t"/>
            <a:pathLst>
              <a:path extrusionOk="0" h="6369" w="41905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>
            <a:off x="1808314" y="4665907"/>
            <a:ext cx="1024900" cy="378017"/>
          </a:xfrm>
          <a:custGeom>
            <a:rect b="b" l="l" r="r" t="t"/>
            <a:pathLst>
              <a:path extrusionOk="0" h="15754" w="49209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8"/>
          <p:cNvSpPr/>
          <p:nvPr/>
        </p:nvSpPr>
        <p:spPr>
          <a:xfrm>
            <a:off x="484133" y="2564779"/>
            <a:ext cx="164496" cy="161270"/>
          </a:xfrm>
          <a:custGeom>
            <a:rect b="b" l="l" r="r" t="t"/>
            <a:pathLst>
              <a:path extrusionOk="0" h="6721" w="7898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"/>
          <p:cNvSpPr/>
          <p:nvPr/>
        </p:nvSpPr>
        <p:spPr>
          <a:xfrm>
            <a:off x="518625" y="1615823"/>
            <a:ext cx="515980" cy="129909"/>
          </a:xfrm>
          <a:custGeom>
            <a:rect b="b" l="l" r="r" t="t"/>
            <a:pathLst>
              <a:path extrusionOk="0" h="5414" w="24774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8"/>
          <p:cNvSpPr/>
          <p:nvPr/>
        </p:nvSpPr>
        <p:spPr>
          <a:xfrm>
            <a:off x="4864016" y="3380779"/>
            <a:ext cx="147250" cy="437069"/>
          </a:xfrm>
          <a:custGeom>
            <a:rect b="b" l="l" r="r" t="t"/>
            <a:pathLst>
              <a:path extrusionOk="0" h="18215" w="707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8"/>
          <p:cNvSpPr/>
          <p:nvPr/>
        </p:nvSpPr>
        <p:spPr>
          <a:xfrm>
            <a:off x="5025831" y="3379244"/>
            <a:ext cx="148583" cy="438605"/>
          </a:xfrm>
          <a:custGeom>
            <a:rect b="b" l="l" r="r" t="t"/>
            <a:pathLst>
              <a:path extrusionOk="0" h="18279" w="7134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8"/>
          <p:cNvSpPr/>
          <p:nvPr/>
        </p:nvSpPr>
        <p:spPr>
          <a:xfrm>
            <a:off x="4942268" y="3467881"/>
            <a:ext cx="153874" cy="111577"/>
          </a:xfrm>
          <a:custGeom>
            <a:rect b="b" l="l" r="r" t="t"/>
            <a:pathLst>
              <a:path extrusionOk="0" h="4650" w="7388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8"/>
          <p:cNvSpPr/>
          <p:nvPr/>
        </p:nvSpPr>
        <p:spPr>
          <a:xfrm>
            <a:off x="5019208" y="3617635"/>
            <a:ext cx="21" cy="24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8"/>
          <p:cNvSpPr/>
          <p:nvPr/>
        </p:nvSpPr>
        <p:spPr>
          <a:xfrm>
            <a:off x="4830857" y="3330342"/>
            <a:ext cx="372729" cy="38224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8"/>
          <p:cNvSpPr/>
          <p:nvPr/>
        </p:nvSpPr>
        <p:spPr>
          <a:xfrm>
            <a:off x="4830857" y="3830039"/>
            <a:ext cx="372729" cy="38224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"/>
          <p:cNvSpPr/>
          <p:nvPr/>
        </p:nvSpPr>
        <p:spPr>
          <a:xfrm>
            <a:off x="4936957" y="1883248"/>
            <a:ext cx="102117" cy="169645"/>
          </a:xfrm>
          <a:custGeom>
            <a:rect b="b" l="l" r="r" t="t"/>
            <a:pathLst>
              <a:path extrusionOk="0" h="7070" w="4903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8"/>
          <p:cNvSpPr/>
          <p:nvPr/>
        </p:nvSpPr>
        <p:spPr>
          <a:xfrm>
            <a:off x="5052366" y="1883248"/>
            <a:ext cx="115405" cy="169645"/>
          </a:xfrm>
          <a:custGeom>
            <a:rect b="b" l="l" r="r" t="t"/>
            <a:pathLst>
              <a:path extrusionOk="0" h="7070" w="5541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8"/>
          <p:cNvSpPr/>
          <p:nvPr/>
        </p:nvSpPr>
        <p:spPr>
          <a:xfrm>
            <a:off x="5194291" y="1883248"/>
            <a:ext cx="100826" cy="169645"/>
          </a:xfrm>
          <a:custGeom>
            <a:rect b="b" l="l" r="r" t="t"/>
            <a:pathLst>
              <a:path extrusionOk="0" h="7070" w="4841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"/>
          <p:cNvSpPr/>
          <p:nvPr/>
        </p:nvSpPr>
        <p:spPr>
          <a:xfrm>
            <a:off x="1208376" y="481960"/>
            <a:ext cx="76937" cy="171180"/>
          </a:xfrm>
          <a:custGeom>
            <a:rect b="b" l="l" r="r" t="t"/>
            <a:pathLst>
              <a:path extrusionOk="0" h="7134" w="3694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"/>
          <p:cNvSpPr/>
          <p:nvPr/>
        </p:nvSpPr>
        <p:spPr>
          <a:xfrm>
            <a:off x="1301207" y="478913"/>
            <a:ext cx="123382" cy="175763"/>
          </a:xfrm>
          <a:custGeom>
            <a:rect b="b" l="l" r="r" t="t"/>
            <a:pathLst>
              <a:path extrusionOk="0" h="7325" w="5924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8"/>
          <p:cNvSpPr/>
          <p:nvPr/>
        </p:nvSpPr>
        <p:spPr>
          <a:xfrm>
            <a:off x="607500" y="1001525"/>
            <a:ext cx="114093" cy="169645"/>
          </a:xfrm>
          <a:custGeom>
            <a:rect b="b" l="l" r="r" t="t"/>
            <a:pathLst>
              <a:path extrusionOk="0" h="7070" w="5478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8"/>
          <p:cNvSpPr/>
          <p:nvPr/>
        </p:nvSpPr>
        <p:spPr>
          <a:xfrm>
            <a:off x="736156" y="1001525"/>
            <a:ext cx="116738" cy="169645"/>
          </a:xfrm>
          <a:custGeom>
            <a:rect b="b" l="l" r="r" t="t"/>
            <a:pathLst>
              <a:path extrusionOk="0" h="7070" w="5605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8"/>
          <p:cNvSpPr/>
          <p:nvPr/>
        </p:nvSpPr>
        <p:spPr>
          <a:xfrm>
            <a:off x="854211" y="1001525"/>
            <a:ext cx="195008" cy="169645"/>
          </a:xfrm>
          <a:custGeom>
            <a:rect b="b" l="l" r="r" t="t"/>
            <a:pathLst>
              <a:path extrusionOk="0" h="7070" w="9363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8"/>
          <p:cNvSpPr/>
          <p:nvPr/>
        </p:nvSpPr>
        <p:spPr>
          <a:xfrm>
            <a:off x="1063785" y="1001525"/>
            <a:ext cx="84914" cy="169645"/>
          </a:xfrm>
          <a:custGeom>
            <a:rect b="b" l="l" r="r" t="t"/>
            <a:pathLst>
              <a:path extrusionOk="0" h="7070" w="4077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1672618" y="4484072"/>
            <a:ext cx="135316" cy="203262"/>
          </a:xfrm>
          <a:custGeom>
            <a:rect b="b" l="l" r="r" t="t"/>
            <a:pathLst>
              <a:path extrusionOk="0" h="8471" w="6497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1829143" y="4384733"/>
            <a:ext cx="172452" cy="365252"/>
          </a:xfrm>
          <a:custGeom>
            <a:rect b="b" l="l" r="r" t="t"/>
            <a:pathLst>
              <a:path extrusionOk="0" h="15222" w="828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4962164" y="4086739"/>
            <a:ext cx="200298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275" y="507675"/>
            <a:ext cx="8729299" cy="418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8"/>
          <p:cNvSpPr txBox="1"/>
          <p:nvPr>
            <p:ph idx="6" type="ctrTitle"/>
          </p:nvPr>
        </p:nvSpPr>
        <p:spPr>
          <a:xfrm>
            <a:off x="311700" y="417425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/>
              <a:t>SAMPLE MIND MAPS</a:t>
            </a:r>
            <a:endParaRPr u="sng"/>
          </a:p>
        </p:txBody>
      </p:sp>
      <p:pic>
        <p:nvPicPr>
          <p:cNvPr id="457" name="Google Shape;4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6425"/>
            <a:ext cx="4222823" cy="3758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25" y="2669400"/>
            <a:ext cx="4463973" cy="2321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9" name="Google Shape;459;p28"/>
          <p:cNvCxnSpPr/>
          <p:nvPr/>
        </p:nvCxnSpPr>
        <p:spPr>
          <a:xfrm flipH="1">
            <a:off x="3927650" y="2084125"/>
            <a:ext cx="1269300" cy="26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0" name="Google Shape;460;p28"/>
          <p:cNvCxnSpPr/>
          <p:nvPr/>
        </p:nvCxnSpPr>
        <p:spPr>
          <a:xfrm>
            <a:off x="5410700" y="2191000"/>
            <a:ext cx="294000" cy="137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1" name="Google Shape;461;p28"/>
          <p:cNvSpPr txBox="1"/>
          <p:nvPr/>
        </p:nvSpPr>
        <p:spPr>
          <a:xfrm>
            <a:off x="5410700" y="1509650"/>
            <a:ext cx="3421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These Mind Maps contains redirectable links and google </a:t>
            </a: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drive</a:t>
            </a: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 links for easy reachable resources.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Google Shape;46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2425" y="1372875"/>
            <a:ext cx="6231577" cy="3471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7" name="Google Shape;467;p29"/>
          <p:cNvCxnSpPr/>
          <p:nvPr/>
        </p:nvCxnSpPr>
        <p:spPr>
          <a:xfrm>
            <a:off x="2044050" y="2204350"/>
            <a:ext cx="2458200" cy="64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8" name="Google Shape;468;p29"/>
          <p:cNvCxnSpPr/>
          <p:nvPr/>
        </p:nvCxnSpPr>
        <p:spPr>
          <a:xfrm flipH="1" rot="10800000">
            <a:off x="2284525" y="3927700"/>
            <a:ext cx="4235100" cy="721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9" name="Google Shape;469;p29"/>
          <p:cNvCxnSpPr/>
          <p:nvPr/>
        </p:nvCxnSpPr>
        <p:spPr>
          <a:xfrm flipH="1" rot="10800000">
            <a:off x="6506200" y="3794275"/>
            <a:ext cx="13500" cy="13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0" name="Google Shape;470;p29"/>
          <p:cNvSpPr txBox="1"/>
          <p:nvPr/>
        </p:nvSpPr>
        <p:spPr>
          <a:xfrm>
            <a:off x="133600" y="788225"/>
            <a:ext cx="1910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THIS ALSO CONTAINS A EVOCATIVE MIND MAP WHICH WILL GUIDE JUNIORS WHO ARE INTERESTED IN DOING COMPETITIVE PROGRAMMING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1" name="Google Shape;471;p29"/>
          <p:cNvSpPr txBox="1"/>
          <p:nvPr/>
        </p:nvSpPr>
        <p:spPr>
          <a:xfrm>
            <a:off x="400800" y="3286500"/>
            <a:ext cx="1816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THIS IS A GFG REDIRECTABLE LINK WHICH CONTAINS INTERVIEW DIARIES OF VARIOUS COMPANIES.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72" name="Google Shape;472;p29"/>
          <p:cNvSpPr txBox="1"/>
          <p:nvPr/>
        </p:nvSpPr>
        <p:spPr>
          <a:xfrm>
            <a:off x="494300" y="280550"/>
            <a:ext cx="7828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000" u="sng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INTERVIEW EXPERIENCE AND CP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0"/>
          <p:cNvSpPr txBox="1"/>
          <p:nvPr/>
        </p:nvSpPr>
        <p:spPr>
          <a:xfrm>
            <a:off x="598975" y="325550"/>
            <a:ext cx="328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78" name="Google Shape;4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575" y="948550"/>
            <a:ext cx="8819425" cy="4104199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30"/>
          <p:cNvSpPr txBox="1"/>
          <p:nvPr/>
        </p:nvSpPr>
        <p:spPr>
          <a:xfrm>
            <a:off x="419075" y="213750"/>
            <a:ext cx="8630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000" u="sng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MIND MAP FOR COMPETITIVE PROGRAMMING</a:t>
            </a:r>
            <a:endParaRPr sz="3000" u="sng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1"/>
          <p:cNvSpPr txBox="1"/>
          <p:nvPr>
            <p:ph type="ctrTitle"/>
          </p:nvPr>
        </p:nvSpPr>
        <p:spPr>
          <a:xfrm>
            <a:off x="307450" y="238825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CONTACT US</a:t>
            </a:r>
            <a:endParaRPr/>
          </a:p>
        </p:txBody>
      </p:sp>
      <p:sp>
        <p:nvSpPr>
          <p:cNvPr id="485" name="Google Shape;485;p31"/>
          <p:cNvSpPr/>
          <p:nvPr/>
        </p:nvSpPr>
        <p:spPr>
          <a:xfrm>
            <a:off x="2483399" y="1412873"/>
            <a:ext cx="4173650" cy="3483508"/>
          </a:xfrm>
          <a:custGeom>
            <a:rect b="b" l="l" r="r" t="t"/>
            <a:pathLst>
              <a:path extrusionOk="0" h="174831" w="209468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31"/>
          <p:cNvSpPr/>
          <p:nvPr/>
        </p:nvSpPr>
        <p:spPr>
          <a:xfrm>
            <a:off x="2781850" y="1698625"/>
            <a:ext cx="3571800" cy="8763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31"/>
          <p:cNvSpPr/>
          <p:nvPr/>
        </p:nvSpPr>
        <p:spPr>
          <a:xfrm>
            <a:off x="2786100" y="2671025"/>
            <a:ext cx="919800" cy="8763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31"/>
          <p:cNvSpPr/>
          <p:nvPr/>
        </p:nvSpPr>
        <p:spPr>
          <a:xfrm>
            <a:off x="3795875" y="2671025"/>
            <a:ext cx="2557800" cy="8763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9" name="Google Shape;489;p31"/>
          <p:cNvGrpSpPr/>
          <p:nvPr/>
        </p:nvGrpSpPr>
        <p:grpSpPr>
          <a:xfrm>
            <a:off x="2786120" y="3643425"/>
            <a:ext cx="3567611" cy="379200"/>
            <a:chOff x="1071175" y="3688175"/>
            <a:chExt cx="3257200" cy="379200"/>
          </a:xfrm>
        </p:grpSpPr>
        <p:sp>
          <p:nvSpPr>
            <p:cNvPr id="490" name="Google Shape;490;p31"/>
            <p:cNvSpPr/>
            <p:nvPr/>
          </p:nvSpPr>
          <p:spPr>
            <a:xfrm>
              <a:off x="1071175" y="3688175"/>
              <a:ext cx="405300" cy="379200"/>
            </a:xfrm>
            <a:prstGeom prst="rect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1"/>
            <p:cNvSpPr/>
            <p:nvPr/>
          </p:nvSpPr>
          <p:spPr>
            <a:xfrm>
              <a:off x="1547425" y="3688175"/>
              <a:ext cx="405300" cy="379200"/>
            </a:xfrm>
            <a:prstGeom prst="rect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1"/>
            <p:cNvSpPr/>
            <p:nvPr/>
          </p:nvSpPr>
          <p:spPr>
            <a:xfrm>
              <a:off x="2023675" y="3688175"/>
              <a:ext cx="405300" cy="379200"/>
            </a:xfrm>
            <a:prstGeom prst="rect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1"/>
            <p:cNvSpPr/>
            <p:nvPr/>
          </p:nvSpPr>
          <p:spPr>
            <a:xfrm>
              <a:off x="2499925" y="3688175"/>
              <a:ext cx="405300" cy="379200"/>
            </a:xfrm>
            <a:prstGeom prst="rect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1"/>
            <p:cNvSpPr/>
            <p:nvPr/>
          </p:nvSpPr>
          <p:spPr>
            <a:xfrm>
              <a:off x="2976175" y="3688175"/>
              <a:ext cx="405300" cy="379200"/>
            </a:xfrm>
            <a:prstGeom prst="rect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1"/>
            <p:cNvSpPr/>
            <p:nvPr/>
          </p:nvSpPr>
          <p:spPr>
            <a:xfrm>
              <a:off x="3446838" y="3688175"/>
              <a:ext cx="405300" cy="379200"/>
            </a:xfrm>
            <a:prstGeom prst="rect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1"/>
            <p:cNvSpPr/>
            <p:nvPr/>
          </p:nvSpPr>
          <p:spPr>
            <a:xfrm>
              <a:off x="3923075" y="3688175"/>
              <a:ext cx="405300" cy="379200"/>
            </a:xfrm>
            <a:prstGeom prst="rect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97" name="Google Shape;497;p31"/>
          <p:cNvCxnSpPr/>
          <p:nvPr/>
        </p:nvCxnSpPr>
        <p:spPr>
          <a:xfrm>
            <a:off x="2800900" y="1717675"/>
            <a:ext cx="3552900" cy="838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8" name="Google Shape;498;p31"/>
          <p:cNvCxnSpPr/>
          <p:nvPr/>
        </p:nvCxnSpPr>
        <p:spPr>
          <a:xfrm flipH="1" rot="10800000">
            <a:off x="2810425" y="1703725"/>
            <a:ext cx="3536400" cy="871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9" name="Google Shape;499;p31"/>
          <p:cNvCxnSpPr/>
          <p:nvPr/>
        </p:nvCxnSpPr>
        <p:spPr>
          <a:xfrm>
            <a:off x="2788800" y="2822575"/>
            <a:ext cx="91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0" name="Google Shape;500;p31"/>
          <p:cNvCxnSpPr/>
          <p:nvPr/>
        </p:nvCxnSpPr>
        <p:spPr>
          <a:xfrm>
            <a:off x="2788800" y="2927350"/>
            <a:ext cx="91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" name="Google Shape;501;p31"/>
          <p:cNvCxnSpPr/>
          <p:nvPr/>
        </p:nvCxnSpPr>
        <p:spPr>
          <a:xfrm>
            <a:off x="2788800" y="3027375"/>
            <a:ext cx="91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2" name="Google Shape;502;p31"/>
          <p:cNvCxnSpPr/>
          <p:nvPr/>
        </p:nvCxnSpPr>
        <p:spPr>
          <a:xfrm>
            <a:off x="2788800" y="3109175"/>
            <a:ext cx="91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3" name="Google Shape;503;p31"/>
          <p:cNvCxnSpPr/>
          <p:nvPr/>
        </p:nvCxnSpPr>
        <p:spPr>
          <a:xfrm>
            <a:off x="2788800" y="3194900"/>
            <a:ext cx="91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31"/>
          <p:cNvCxnSpPr/>
          <p:nvPr/>
        </p:nvCxnSpPr>
        <p:spPr>
          <a:xfrm>
            <a:off x="2788800" y="3275850"/>
            <a:ext cx="91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31"/>
          <p:cNvCxnSpPr/>
          <p:nvPr/>
        </p:nvCxnSpPr>
        <p:spPr>
          <a:xfrm>
            <a:off x="2788800" y="3347300"/>
            <a:ext cx="91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6" name="Google Shape;506;p31"/>
          <p:cNvCxnSpPr/>
          <p:nvPr/>
        </p:nvCxnSpPr>
        <p:spPr>
          <a:xfrm>
            <a:off x="2788800" y="3428125"/>
            <a:ext cx="91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7" name="Google Shape;507;p31"/>
          <p:cNvCxnSpPr/>
          <p:nvPr/>
        </p:nvCxnSpPr>
        <p:spPr>
          <a:xfrm>
            <a:off x="2781850" y="2745525"/>
            <a:ext cx="91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8" name="Google Shape;508;p31"/>
          <p:cNvSpPr txBox="1"/>
          <p:nvPr>
            <p:ph idx="4294967295" type="ctrTitle"/>
          </p:nvPr>
        </p:nvSpPr>
        <p:spPr>
          <a:xfrm>
            <a:off x="7512303" y="1743374"/>
            <a:ext cx="1064100" cy="1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HEADER</a:t>
            </a:r>
            <a:endParaRPr sz="1200"/>
          </a:p>
        </p:txBody>
      </p:sp>
      <p:sp>
        <p:nvSpPr>
          <p:cNvPr id="509" name="Google Shape;509;p31"/>
          <p:cNvSpPr txBox="1"/>
          <p:nvPr>
            <p:ph idx="4294967295" type="ctrTitle"/>
          </p:nvPr>
        </p:nvSpPr>
        <p:spPr>
          <a:xfrm>
            <a:off x="643803" y="2574925"/>
            <a:ext cx="1064100" cy="1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CONTAINS VISUAL EFFECTS </a:t>
            </a:r>
            <a:endParaRPr sz="1200"/>
          </a:p>
        </p:txBody>
      </p:sp>
      <p:sp>
        <p:nvSpPr>
          <p:cNvPr id="510" name="Google Shape;510;p31"/>
          <p:cNvSpPr txBox="1"/>
          <p:nvPr>
            <p:ph idx="4294967295" type="ctrTitle"/>
          </p:nvPr>
        </p:nvSpPr>
        <p:spPr>
          <a:xfrm>
            <a:off x="643803" y="3931125"/>
            <a:ext cx="1064100" cy="1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CARD WITH CONTACT LINKS</a:t>
            </a:r>
            <a:endParaRPr sz="1200"/>
          </a:p>
        </p:txBody>
      </p:sp>
      <p:cxnSp>
        <p:nvCxnSpPr>
          <p:cNvPr id="511" name="Google Shape;511;p31"/>
          <p:cNvCxnSpPr/>
          <p:nvPr/>
        </p:nvCxnSpPr>
        <p:spPr>
          <a:xfrm>
            <a:off x="1707800" y="2745525"/>
            <a:ext cx="1002000" cy="4362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31"/>
          <p:cNvCxnSpPr>
            <a:endCxn id="492" idx="1"/>
          </p:cNvCxnSpPr>
          <p:nvPr/>
        </p:nvCxnSpPr>
        <p:spPr>
          <a:xfrm flipH="1" rot="10800000">
            <a:off x="1783993" y="3833025"/>
            <a:ext cx="2045400" cy="285600"/>
          </a:xfrm>
          <a:prstGeom prst="bentConnector3">
            <a:avLst>
              <a:gd fmla="val 20352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3" name="Google Shape;513;p31"/>
          <p:cNvCxnSpPr/>
          <p:nvPr/>
        </p:nvCxnSpPr>
        <p:spPr>
          <a:xfrm>
            <a:off x="307450" y="817625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14" name="Google Shape;5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3475" y="1551739"/>
            <a:ext cx="3882987" cy="25616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5" name="Google Shape;515;p31"/>
          <p:cNvCxnSpPr/>
          <p:nvPr/>
        </p:nvCxnSpPr>
        <p:spPr>
          <a:xfrm flipH="1">
            <a:off x="5397303" y="1841474"/>
            <a:ext cx="2115000" cy="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" name="Google Shape;52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700" y="1496300"/>
            <a:ext cx="5942901" cy="3400050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32"/>
          <p:cNvSpPr txBox="1"/>
          <p:nvPr/>
        </p:nvSpPr>
        <p:spPr>
          <a:xfrm>
            <a:off x="360725" y="307275"/>
            <a:ext cx="8536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000" u="sng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FEEDBACK FORM</a:t>
            </a:r>
            <a:endParaRPr sz="3000" u="sng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2" name="Google Shape;522;p32"/>
          <p:cNvSpPr txBox="1"/>
          <p:nvPr/>
        </p:nvSpPr>
        <p:spPr>
          <a:xfrm>
            <a:off x="293925" y="1429475"/>
            <a:ext cx="21243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FOR ANY TYPES OF SUGGESTIONS THE USER MUST GIVE US THEIR VALUABLE FEEDBACKS. WE’RE WITH ALL EARS.</a:t>
            </a:r>
            <a:endParaRPr sz="17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523" name="Google Shape;523;p32"/>
          <p:cNvCxnSpPr/>
          <p:nvPr/>
        </p:nvCxnSpPr>
        <p:spPr>
          <a:xfrm>
            <a:off x="2618500" y="1963875"/>
            <a:ext cx="2004000" cy="120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3"/>
          <p:cNvSpPr txBox="1"/>
          <p:nvPr/>
        </p:nvSpPr>
        <p:spPr>
          <a:xfrm>
            <a:off x="240475" y="240475"/>
            <a:ext cx="8683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000" u="sng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FEEDBACK RECEIVED</a:t>
            </a:r>
            <a:r>
              <a:rPr lang="es" sz="3000" u="sng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endParaRPr sz="3000" u="sng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529" name="Google Shape;52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225" y="976625"/>
            <a:ext cx="4711376" cy="371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00" y="983000"/>
            <a:ext cx="4315199" cy="3711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1" name="Google Shape;531;p33"/>
          <p:cNvCxnSpPr/>
          <p:nvPr/>
        </p:nvCxnSpPr>
        <p:spPr>
          <a:xfrm rot="10800000">
            <a:off x="935275" y="4114825"/>
            <a:ext cx="133500" cy="227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6" name="Google Shape;53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500" y="1780100"/>
            <a:ext cx="8627000" cy="229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5"/>
          <p:cNvSpPr txBox="1"/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 YOU!!</a:t>
            </a:r>
            <a:endParaRPr/>
          </a:p>
        </p:txBody>
      </p:sp>
      <p:grpSp>
        <p:nvGrpSpPr>
          <p:cNvPr id="542" name="Google Shape;542;p35"/>
          <p:cNvGrpSpPr/>
          <p:nvPr/>
        </p:nvGrpSpPr>
        <p:grpSpPr>
          <a:xfrm flipH="1">
            <a:off x="3" y="774932"/>
            <a:ext cx="4470608" cy="3593634"/>
            <a:chOff x="238125" y="262775"/>
            <a:chExt cx="7092825" cy="5151425"/>
          </a:xfrm>
        </p:grpSpPr>
        <p:sp>
          <p:nvSpPr>
            <p:cNvPr id="543" name="Google Shape;543;p35"/>
            <p:cNvSpPr/>
            <p:nvPr/>
          </p:nvSpPr>
          <p:spPr>
            <a:xfrm>
              <a:off x="4565450" y="4835675"/>
              <a:ext cx="850200" cy="445800"/>
            </a:xfrm>
            <a:custGeom>
              <a:rect b="b" l="l" r="r" t="t"/>
              <a:pathLst>
                <a:path extrusionOk="0" h="17832" w="34008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5848675" y="1425000"/>
              <a:ext cx="423525" cy="132575"/>
            </a:xfrm>
            <a:custGeom>
              <a:rect b="b" l="l" r="r" t="t"/>
              <a:pathLst>
                <a:path extrusionOk="0" h="5303" w="16941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5941025" y="1557925"/>
              <a:ext cx="238825" cy="95175"/>
            </a:xfrm>
            <a:custGeom>
              <a:rect b="b" l="l" r="r" t="t"/>
              <a:pathLst>
                <a:path extrusionOk="0" h="3807" w="9553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6009475" y="1680125"/>
              <a:ext cx="119425" cy="102525"/>
            </a:xfrm>
            <a:custGeom>
              <a:rect b="b" l="l" r="r" t="t"/>
              <a:pathLst>
                <a:path extrusionOk="0" h="4101" w="4777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5753150" y="1286475"/>
              <a:ext cx="614575" cy="170775"/>
            </a:xfrm>
            <a:custGeom>
              <a:rect b="b" l="l" r="r" t="t"/>
              <a:pathLst>
                <a:path extrusionOk="0" h="6831" w="24583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1997375" y="1099025"/>
              <a:ext cx="3593400" cy="4136275"/>
            </a:xfrm>
            <a:custGeom>
              <a:rect b="b" l="l" r="r" t="t"/>
              <a:pathLst>
                <a:path extrusionOk="0" h="165451" w="143736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2271225" y="2928325"/>
              <a:ext cx="977575" cy="976000"/>
            </a:xfrm>
            <a:custGeom>
              <a:rect b="b" l="l" r="r" t="t"/>
              <a:pathLst>
                <a:path extrusionOk="0" h="39040" w="39103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3957250" y="29984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3307675" y="2819750"/>
              <a:ext cx="697375" cy="688475"/>
            </a:xfrm>
            <a:custGeom>
              <a:rect b="b" l="l" r="r" t="t"/>
              <a:pathLst>
                <a:path extrusionOk="0" h="27539" w="27895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2445675" y="3165225"/>
              <a:ext cx="592975" cy="501025"/>
            </a:xfrm>
            <a:custGeom>
              <a:rect b="b" l="l" r="r" t="t"/>
              <a:pathLst>
                <a:path extrusionOk="0" h="20041" w="23719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3481225" y="3027000"/>
              <a:ext cx="333850" cy="275925"/>
            </a:xfrm>
            <a:custGeom>
              <a:rect b="b" l="l" r="r" t="t"/>
              <a:pathLst>
                <a:path extrusionOk="0" h="11037" w="13354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639325" y="2213475"/>
              <a:ext cx="444225" cy="442625"/>
            </a:xfrm>
            <a:custGeom>
              <a:rect b="b" l="l" r="r" t="t"/>
              <a:pathLst>
                <a:path extrusionOk="0" h="17705" w="17769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1112175" y="2165725"/>
              <a:ext cx="313675" cy="310475"/>
            </a:xfrm>
            <a:custGeom>
              <a:rect b="b" l="l" r="r" t="t"/>
              <a:pathLst>
                <a:path extrusionOk="0" h="12419" w="12547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4310700" y="22087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4310700" y="23456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4310700" y="248255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4310700" y="2621050"/>
              <a:ext cx="1028525" cy="39850"/>
            </a:xfrm>
            <a:custGeom>
              <a:rect b="b" l="l" r="r" t="t"/>
              <a:pathLst>
                <a:path extrusionOk="0" h="1594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4310700" y="27579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4310700" y="28949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4310700" y="30318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4310700" y="316875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4310700" y="33056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5"/>
            <p:cNvSpPr/>
            <p:nvPr/>
          </p:nvSpPr>
          <p:spPr>
            <a:xfrm>
              <a:off x="4310700" y="34425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4310700" y="35795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4310700" y="37164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2293525" y="2208700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2293525" y="2345625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2293525" y="2482550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2293525" y="2621050"/>
              <a:ext cx="1195675" cy="39850"/>
            </a:xfrm>
            <a:custGeom>
              <a:rect b="b" l="l" r="r" t="t"/>
              <a:pathLst>
                <a:path extrusionOk="0" h="1594" w="47827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4430100" y="1931675"/>
              <a:ext cx="730800" cy="119450"/>
            </a:xfrm>
            <a:custGeom>
              <a:rect b="b" l="l" r="r" t="t"/>
              <a:pathLst>
                <a:path extrusionOk="0" h="4778" w="29232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2817325" y="1931675"/>
              <a:ext cx="729200" cy="119450"/>
            </a:xfrm>
            <a:custGeom>
              <a:rect b="b" l="l" r="r" t="t"/>
              <a:pathLst>
                <a:path extrusionOk="0" h="4778" w="29168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5"/>
            <p:cNvSpPr/>
            <p:nvPr/>
          </p:nvSpPr>
          <p:spPr>
            <a:xfrm>
              <a:off x="628175" y="3272225"/>
              <a:ext cx="765825" cy="1550725"/>
            </a:xfrm>
            <a:custGeom>
              <a:rect b="b" l="l" r="r" t="t"/>
              <a:pathLst>
                <a:path extrusionOk="0" h="62029" w="30633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972075" y="4366000"/>
              <a:ext cx="79625" cy="398050"/>
            </a:xfrm>
            <a:custGeom>
              <a:rect b="b" l="l" r="r" t="t"/>
              <a:pathLst>
                <a:path extrusionOk="0" h="15922" w="3185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2436800" y="685075"/>
              <a:ext cx="213375" cy="214950"/>
            </a:xfrm>
            <a:custGeom>
              <a:rect b="b" l="l" r="r" t="t"/>
              <a:pathLst>
                <a:path extrusionOk="0" h="8598" w="8535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2791850" y="685075"/>
              <a:ext cx="213350" cy="214950"/>
            </a:xfrm>
            <a:custGeom>
              <a:rect b="b" l="l" r="r" t="t"/>
              <a:pathLst>
                <a:path extrusionOk="0" h="8598" w="8534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3146875" y="685075"/>
              <a:ext cx="213375" cy="214950"/>
            </a:xfrm>
            <a:custGeom>
              <a:rect b="b" l="l" r="r" t="t"/>
              <a:pathLst>
                <a:path extrusionOk="0" h="8598" w="8535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2258475" y="570450"/>
              <a:ext cx="1280075" cy="444200"/>
            </a:xfrm>
            <a:custGeom>
              <a:rect b="b" l="l" r="r" t="t"/>
              <a:pathLst>
                <a:path extrusionOk="0" h="17768" w="51203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4947550" y="262775"/>
              <a:ext cx="1147925" cy="384100"/>
            </a:xfrm>
            <a:custGeom>
              <a:rect b="b" l="l" r="r" t="t"/>
              <a:pathLst>
                <a:path extrusionOk="0" h="15364" w="45917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5336025" y="1923725"/>
              <a:ext cx="162400" cy="135350"/>
            </a:xfrm>
            <a:custGeom>
              <a:rect b="b" l="l" r="r" t="t"/>
              <a:pathLst>
                <a:path extrusionOk="0" h="5414" w="6496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2651725" y="4047575"/>
              <a:ext cx="135375" cy="116250"/>
            </a:xfrm>
            <a:custGeom>
              <a:rect b="b" l="l" r="r" t="t"/>
              <a:pathLst>
                <a:path extrusionOk="0" h="4650" w="5415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2481375" y="1923725"/>
              <a:ext cx="164025" cy="135350"/>
            </a:xfrm>
            <a:custGeom>
              <a:rect b="b" l="l" r="r" t="t"/>
              <a:pathLst>
                <a:path extrusionOk="0" h="5414" w="6561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1459250" y="2527125"/>
              <a:ext cx="243625" cy="208425"/>
            </a:xfrm>
            <a:custGeom>
              <a:rect b="b" l="l" r="r" t="t"/>
              <a:pathLst>
                <a:path extrusionOk="0" h="8337" w="9745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4718275" y="1636825"/>
              <a:ext cx="243625" cy="208900"/>
            </a:xfrm>
            <a:custGeom>
              <a:rect b="b" l="l" r="r" t="t"/>
              <a:pathLst>
                <a:path extrusionOk="0" h="8356" w="9745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4971425" y="1636825"/>
              <a:ext cx="243625" cy="208900"/>
            </a:xfrm>
            <a:custGeom>
              <a:rect b="b" l="l" r="r" t="t"/>
              <a:pathLst>
                <a:path extrusionOk="0" h="8356" w="9745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6803925" y="2260975"/>
              <a:ext cx="243625" cy="208850"/>
            </a:xfrm>
            <a:custGeom>
              <a:rect b="b" l="l" r="r" t="t"/>
              <a:pathLst>
                <a:path extrusionOk="0" h="8354" w="9745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5711750" y="2736450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5789775" y="945725"/>
              <a:ext cx="197425" cy="169225"/>
            </a:xfrm>
            <a:custGeom>
              <a:rect b="b" l="l" r="r" t="t"/>
              <a:pathLst>
                <a:path extrusionOk="0" h="6769" w="7897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6049275" y="945725"/>
              <a:ext cx="197450" cy="169225"/>
            </a:xfrm>
            <a:custGeom>
              <a:rect b="b" l="l" r="r" t="t"/>
              <a:pathLst>
                <a:path extrusionOk="0" h="6769" w="7898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3006775" y="4857175"/>
              <a:ext cx="197450" cy="169575"/>
            </a:xfrm>
            <a:custGeom>
              <a:rect b="b" l="l" r="r" t="t"/>
              <a:pathLst>
                <a:path extrusionOk="0" h="6783" w="7898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3264700" y="4857175"/>
              <a:ext cx="197450" cy="169575"/>
            </a:xfrm>
            <a:custGeom>
              <a:rect b="b" l="l" r="r" t="t"/>
              <a:pathLst>
                <a:path extrusionOk="0" h="6783" w="7898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6307200" y="945725"/>
              <a:ext cx="195850" cy="169225"/>
            </a:xfrm>
            <a:custGeom>
              <a:rect b="b" l="l" r="r" t="t"/>
              <a:pathLst>
                <a:path extrusionOk="0" h="6769" w="7834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3767800" y="836325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3505100" y="4547475"/>
              <a:ext cx="287750" cy="207875"/>
            </a:xfrm>
            <a:custGeom>
              <a:rect b="b" l="l" r="r" t="t"/>
              <a:pathLst>
                <a:path extrusionOk="0" h="8315" w="1151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1495875" y="2773900"/>
              <a:ext cx="203800" cy="1459975"/>
            </a:xfrm>
            <a:custGeom>
              <a:rect b="b" l="l" r="r" t="t"/>
              <a:pathLst>
                <a:path extrusionOk="0" h="58399" w="8152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4119650" y="868550"/>
              <a:ext cx="133750" cy="157250"/>
            </a:xfrm>
            <a:custGeom>
              <a:rect b="b" l="l" r="r" t="t"/>
              <a:pathLst>
                <a:path extrusionOk="0" h="6290" w="535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5961700" y="1944425"/>
              <a:ext cx="812000" cy="746725"/>
            </a:xfrm>
            <a:custGeom>
              <a:rect b="b" l="l" r="r" t="t"/>
              <a:pathLst>
                <a:path extrusionOk="0" h="29869" w="3248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rect b="b" l="l" r="r" t="t"/>
              <a:pathLst>
                <a:path extrusionOk="0" h="29869" w="38849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5700600" y="3254725"/>
              <a:ext cx="246800" cy="1534800"/>
            </a:xfrm>
            <a:custGeom>
              <a:rect b="b" l="l" r="r" t="t"/>
              <a:pathLst>
                <a:path extrusionOk="0" h="61392" w="9872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6150075" y="3201275"/>
              <a:ext cx="131675" cy="74175"/>
            </a:xfrm>
            <a:custGeom>
              <a:rect b="b" l="l" r="r" t="t"/>
              <a:pathLst>
                <a:path extrusionOk="0" h="2967" w="5267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6616075" y="3944100"/>
              <a:ext cx="157625" cy="176750"/>
            </a:xfrm>
            <a:custGeom>
              <a:rect b="b" l="l" r="r" t="t"/>
              <a:pathLst>
                <a:path extrusionOk="0" h="7070" w="6305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6299225" y="3275275"/>
              <a:ext cx="313675" cy="328125"/>
            </a:xfrm>
            <a:custGeom>
              <a:rect b="b" l="l" r="r" t="t"/>
              <a:pathLst>
                <a:path extrusionOk="0" h="13125" w="12547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5732450" y="3078000"/>
              <a:ext cx="244700" cy="157625"/>
            </a:xfrm>
            <a:custGeom>
              <a:rect b="b" l="l" r="r" t="t"/>
              <a:pathLst>
                <a:path extrusionOk="0" h="6305" w="9788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6651200" y="3786250"/>
              <a:ext cx="58825" cy="118075"/>
            </a:xfrm>
            <a:custGeom>
              <a:rect b="b" l="l" r="r" t="t"/>
              <a:pathLst>
                <a:path extrusionOk="0" h="4723" w="2353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6007875" y="3155300"/>
              <a:ext cx="121025" cy="59650"/>
            </a:xfrm>
            <a:custGeom>
              <a:rect b="b" l="l" r="r" t="t"/>
              <a:pathLst>
                <a:path extrusionOk="0" h="2386" w="4841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6599900" y="3634350"/>
              <a:ext cx="76675" cy="115525"/>
            </a:xfrm>
            <a:custGeom>
              <a:rect b="b" l="l" r="r" t="t"/>
              <a:pathLst>
                <a:path extrusionOk="0" h="4621" w="3067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238125" y="2229325"/>
              <a:ext cx="224500" cy="433150"/>
            </a:xfrm>
            <a:custGeom>
              <a:rect b="b" l="l" r="r" t="t"/>
              <a:pathLst>
                <a:path extrusionOk="0" h="17326" w="898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417375" y="2847300"/>
              <a:ext cx="91425" cy="108125"/>
            </a:xfrm>
            <a:custGeom>
              <a:rect b="b" l="l" r="r" t="t"/>
              <a:pathLst>
                <a:path extrusionOk="0" h="4325" w="3657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360700" y="2701425"/>
              <a:ext cx="71675" cy="113900"/>
            </a:xfrm>
            <a:custGeom>
              <a:rect b="b" l="l" r="r" t="t"/>
              <a:pathLst>
                <a:path extrusionOk="0" h="4556" w="2867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379800" y="2081500"/>
              <a:ext cx="80800" cy="112900"/>
            </a:xfrm>
            <a:custGeom>
              <a:rect b="b" l="l" r="r" t="t"/>
              <a:pathLst>
                <a:path extrusionOk="0" h="4516" w="3232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516725" y="1740625"/>
              <a:ext cx="222925" cy="222925"/>
            </a:xfrm>
            <a:custGeom>
              <a:rect b="b" l="l" r="r" t="t"/>
              <a:pathLst>
                <a:path extrusionOk="0" h="8917" w="8917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451450" y="1948450"/>
              <a:ext cx="90775" cy="104250"/>
            </a:xfrm>
            <a:custGeom>
              <a:rect b="b" l="l" r="r" t="t"/>
              <a:pathLst>
                <a:path extrusionOk="0" h="4170" w="3631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504525" y="2977900"/>
              <a:ext cx="231950" cy="235450"/>
            </a:xfrm>
            <a:custGeom>
              <a:rect b="b" l="l" r="r" t="t"/>
              <a:pathLst>
                <a:path extrusionOk="0" h="9418" w="9278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7060250" y="2937275"/>
              <a:ext cx="87600" cy="107625"/>
            </a:xfrm>
            <a:custGeom>
              <a:rect b="b" l="l" r="r" t="t"/>
              <a:pathLst>
                <a:path extrusionOk="0" h="4305" w="3504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7136675" y="2790600"/>
              <a:ext cx="71675" cy="115475"/>
            </a:xfrm>
            <a:custGeom>
              <a:rect b="b" l="l" r="r" t="t"/>
              <a:pathLst>
                <a:path extrusionOk="0" h="4619" w="2867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6832600" y="3069275"/>
              <a:ext cx="226100" cy="234825"/>
            </a:xfrm>
            <a:custGeom>
              <a:rect b="b" l="l" r="r" t="t"/>
              <a:pathLst>
                <a:path extrusionOk="0" h="9393" w="9044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7108025" y="2320075"/>
              <a:ext cx="222925" cy="434750"/>
            </a:xfrm>
            <a:custGeom>
              <a:rect b="b" l="l" r="r" t="t"/>
              <a:pathLst>
                <a:path extrusionOk="0" h="17390" w="8917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7025225" y="2038025"/>
              <a:ext cx="92375" cy="105425"/>
            </a:xfrm>
            <a:custGeom>
              <a:rect b="b" l="l" r="r" t="t"/>
              <a:pathLst>
                <a:path extrusionOk="0" h="4217" w="3695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7111200" y="2171525"/>
              <a:ext cx="78050" cy="113625"/>
            </a:xfrm>
            <a:custGeom>
              <a:rect b="b" l="l" r="r" t="t"/>
              <a:pathLst>
                <a:path extrusionOk="0" h="4545" w="3122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6829400" y="1831375"/>
              <a:ext cx="222925" cy="222925"/>
            </a:xfrm>
            <a:custGeom>
              <a:rect b="b" l="l" r="r" t="t"/>
              <a:pathLst>
                <a:path extrusionOk="0" h="8917" w="8917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1369300" y="4886275"/>
              <a:ext cx="322425" cy="328350"/>
            </a:xfrm>
            <a:custGeom>
              <a:rect b="b" l="l" r="r" t="t"/>
              <a:pathLst>
                <a:path extrusionOk="0" h="13134" w="12897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1849075" y="5273675"/>
              <a:ext cx="130825" cy="60350"/>
            </a:xfrm>
            <a:custGeom>
              <a:rect b="b" l="l" r="r" t="t"/>
              <a:pathLst>
                <a:path extrusionOk="0" h="2414" w="5233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1276025" y="4585150"/>
              <a:ext cx="55875" cy="116800"/>
            </a:xfrm>
            <a:custGeom>
              <a:rect b="b" l="l" r="r" t="t"/>
              <a:pathLst>
                <a:path extrusionOk="0" h="4672" w="2235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1307975" y="4740050"/>
              <a:ext cx="74875" cy="114750"/>
            </a:xfrm>
            <a:custGeom>
              <a:rect b="b" l="l" r="r" t="t"/>
              <a:pathLst>
                <a:path extrusionOk="0" h="4590" w="2995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1214075" y="4367600"/>
              <a:ext cx="157625" cy="178325"/>
            </a:xfrm>
            <a:custGeom>
              <a:rect b="b" l="l" r="r" t="t"/>
              <a:pathLst>
                <a:path extrusionOk="0" h="7133" w="6305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1702125" y="5214500"/>
              <a:ext cx="131300" cy="73350"/>
            </a:xfrm>
            <a:custGeom>
              <a:rect b="b" l="l" r="r" t="t"/>
              <a:pathLst>
                <a:path extrusionOk="0" h="2934" w="5252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2014900" y="5254400"/>
              <a:ext cx="237250" cy="157625"/>
            </a:xfrm>
            <a:custGeom>
              <a:rect b="b" l="l" r="r" t="t"/>
              <a:pathLst>
                <a:path extrusionOk="0" h="6305" w="949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3619725" y="1871175"/>
              <a:ext cx="240450" cy="240450"/>
            </a:xfrm>
            <a:custGeom>
              <a:rect b="b" l="l" r="r" t="t"/>
              <a:pathLst>
                <a:path extrusionOk="0" h="9618" w="9618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4411000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4718275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5320100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1718775" y="4396250"/>
              <a:ext cx="472875" cy="608200"/>
            </a:xfrm>
            <a:custGeom>
              <a:rect b="b" l="l" r="r" t="t"/>
              <a:pathLst>
                <a:path extrusionOk="0" h="24328" w="18915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1817475" y="4498150"/>
              <a:ext cx="280225" cy="39825"/>
            </a:xfrm>
            <a:custGeom>
              <a:rect b="b" l="l" r="r" t="t"/>
              <a:pathLst>
                <a:path extrusionOk="0" h="1593" w="11209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5"/>
            <p:cNvSpPr/>
            <p:nvPr/>
          </p:nvSpPr>
          <p:spPr>
            <a:xfrm>
              <a:off x="1817475" y="4574575"/>
              <a:ext cx="280225" cy="39825"/>
            </a:xfrm>
            <a:custGeom>
              <a:rect b="b" l="l" r="r" t="t"/>
              <a:pathLst>
                <a:path extrusionOk="0" h="1593" w="11209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5"/>
            <p:cNvSpPr/>
            <p:nvPr/>
          </p:nvSpPr>
          <p:spPr>
            <a:xfrm>
              <a:off x="1817475" y="4650975"/>
              <a:ext cx="221325" cy="39850"/>
            </a:xfrm>
            <a:custGeom>
              <a:rect b="b" l="l" r="r" t="t"/>
              <a:pathLst>
                <a:path extrusionOk="0" h="1594" w="8853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5"/>
            <p:cNvSpPr/>
            <p:nvPr/>
          </p:nvSpPr>
          <p:spPr>
            <a:xfrm>
              <a:off x="6358150" y="2643350"/>
              <a:ext cx="401225" cy="445825"/>
            </a:xfrm>
            <a:custGeom>
              <a:rect b="b" l="l" r="r" t="t"/>
              <a:pathLst>
                <a:path extrusionOk="0" h="17833" w="16049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5"/>
            <p:cNvSpPr/>
            <p:nvPr/>
          </p:nvSpPr>
          <p:spPr>
            <a:xfrm>
              <a:off x="3627700" y="319425"/>
              <a:ext cx="525400" cy="450050"/>
            </a:xfrm>
            <a:custGeom>
              <a:rect b="b" l="l" r="r" t="t"/>
              <a:pathLst>
                <a:path extrusionOk="0" h="18002" w="21016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5"/>
            <p:cNvSpPr/>
            <p:nvPr/>
          </p:nvSpPr>
          <p:spPr>
            <a:xfrm>
              <a:off x="3778950" y="401675"/>
              <a:ext cx="101900" cy="235650"/>
            </a:xfrm>
            <a:custGeom>
              <a:rect b="b" l="l" r="r" t="t"/>
              <a:pathLst>
                <a:path extrusionOk="0" h="9426" w="4076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2650150" y="1654650"/>
              <a:ext cx="173550" cy="173575"/>
            </a:xfrm>
            <a:custGeom>
              <a:rect b="b" l="l" r="r" t="t"/>
              <a:pathLst>
                <a:path extrusionOk="0" h="6943" w="6942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5"/>
            <p:cNvSpPr/>
            <p:nvPr/>
          </p:nvSpPr>
          <p:spPr>
            <a:xfrm>
              <a:off x="1094650" y="2691125"/>
              <a:ext cx="171975" cy="173550"/>
            </a:xfrm>
            <a:custGeom>
              <a:rect b="b" l="l" r="r" t="t"/>
              <a:pathLst>
                <a:path extrusionOk="0" h="6942" w="6879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5"/>
            <p:cNvSpPr/>
            <p:nvPr/>
          </p:nvSpPr>
          <p:spPr>
            <a:xfrm>
              <a:off x="1723550" y="1665800"/>
              <a:ext cx="151275" cy="151275"/>
            </a:xfrm>
            <a:custGeom>
              <a:rect b="b" l="l" r="r" t="t"/>
              <a:pathLst>
                <a:path extrusionOk="0" h="6051" w="6051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5"/>
            <p:cNvSpPr/>
            <p:nvPr/>
          </p:nvSpPr>
          <p:spPr>
            <a:xfrm>
              <a:off x="6334250" y="436700"/>
              <a:ext cx="149700" cy="151275"/>
            </a:xfrm>
            <a:custGeom>
              <a:rect b="b" l="l" r="r" t="t"/>
              <a:pathLst>
                <a:path extrusionOk="0" h="6051" w="5988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6866025" y="2581250"/>
              <a:ext cx="149675" cy="151275"/>
            </a:xfrm>
            <a:custGeom>
              <a:rect b="b" l="l" r="r" t="t"/>
              <a:pathLst>
                <a:path extrusionOk="0" h="6051" w="5987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5"/>
            <p:cNvSpPr/>
            <p:nvPr/>
          </p:nvSpPr>
          <p:spPr>
            <a:xfrm>
              <a:off x="1094650" y="2971325"/>
              <a:ext cx="171975" cy="173550"/>
            </a:xfrm>
            <a:custGeom>
              <a:rect b="b" l="l" r="r" t="t"/>
              <a:pathLst>
                <a:path extrusionOk="0" h="6942" w="6879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5"/>
            <p:cNvSpPr/>
            <p:nvPr/>
          </p:nvSpPr>
          <p:spPr>
            <a:xfrm>
              <a:off x="2409725" y="1654650"/>
              <a:ext cx="171975" cy="173575"/>
            </a:xfrm>
            <a:custGeom>
              <a:rect b="b" l="l" r="r" t="t"/>
              <a:pathLst>
                <a:path extrusionOk="0" h="6943" w="6879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4450800" y="4440825"/>
              <a:ext cx="1246650" cy="250000"/>
            </a:xfrm>
            <a:custGeom>
              <a:rect b="b" l="l" r="r" t="t"/>
              <a:pathLst>
                <a:path extrusionOk="0" h="10000" w="49866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3118225" y="1673750"/>
              <a:ext cx="1514100" cy="135375"/>
            </a:xfrm>
            <a:custGeom>
              <a:rect b="b" l="l" r="r" t="t"/>
              <a:pathLst>
                <a:path extrusionOk="0" h="5415" w="60564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1349400" y="323650"/>
              <a:ext cx="2101600" cy="616175"/>
            </a:xfrm>
            <a:custGeom>
              <a:rect b="b" l="l" r="r" t="t"/>
              <a:pathLst>
                <a:path extrusionOk="0" h="24647" w="84064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5823200" y="713725"/>
              <a:ext cx="843825" cy="1111300"/>
            </a:xfrm>
            <a:custGeom>
              <a:rect b="b" l="l" r="r" t="t"/>
              <a:pathLst>
                <a:path extrusionOk="0" h="44452" w="33753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924300" y="661175"/>
              <a:ext cx="135350" cy="314875"/>
            </a:xfrm>
            <a:custGeom>
              <a:rect b="b" l="l" r="r" t="t"/>
              <a:pathLst>
                <a:path extrusionOk="0" h="12595" w="5414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1782450" y="3907475"/>
              <a:ext cx="135350" cy="315250"/>
            </a:xfrm>
            <a:custGeom>
              <a:rect b="b" l="l" r="r" t="t"/>
              <a:pathLst>
                <a:path extrusionOk="0" h="12610" w="5414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1113775" y="661175"/>
              <a:ext cx="133750" cy="314875"/>
            </a:xfrm>
            <a:custGeom>
              <a:rect b="b" l="l" r="r" t="t"/>
              <a:pathLst>
                <a:path extrusionOk="0" h="12595" w="535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1782450" y="2181650"/>
              <a:ext cx="135350" cy="1668525"/>
            </a:xfrm>
            <a:custGeom>
              <a:rect b="b" l="l" r="r" t="t"/>
              <a:pathLst>
                <a:path extrusionOk="0" h="66741" w="5414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5576425" y="4885025"/>
              <a:ext cx="1047625" cy="159225"/>
            </a:xfrm>
            <a:custGeom>
              <a:rect b="b" l="l" r="r" t="t"/>
              <a:pathLst>
                <a:path extrusionOk="0" h="6369" w="41905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5523875" y="5074475"/>
              <a:ext cx="1100175" cy="157650"/>
            </a:xfrm>
            <a:custGeom>
              <a:rect b="b" l="l" r="r" t="t"/>
              <a:pathLst>
                <a:path extrusionOk="0" h="6306" w="44007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2408625" y="5020350"/>
              <a:ext cx="1230225" cy="393850"/>
            </a:xfrm>
            <a:custGeom>
              <a:rect b="b" l="l" r="r" t="t"/>
              <a:pathLst>
                <a:path extrusionOk="0" h="15754" w="49209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819225" y="2831225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860625" y="1842525"/>
              <a:ext cx="619350" cy="135350"/>
            </a:xfrm>
            <a:custGeom>
              <a:rect b="b" l="l" r="r" t="t"/>
              <a:pathLst>
                <a:path extrusionOk="0" h="5414" w="24774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6060425" y="4273650"/>
              <a:ext cx="627300" cy="495175"/>
            </a:xfrm>
            <a:custGeom>
              <a:rect b="b" l="l" r="r" t="t"/>
              <a:pathLst>
                <a:path extrusionOk="0" h="19807" w="25092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6033350" y="2694300"/>
              <a:ext cx="97150" cy="98725"/>
            </a:xfrm>
            <a:custGeom>
              <a:rect b="b" l="l" r="r" t="t"/>
              <a:pathLst>
                <a:path extrusionOk="0" h="3949" w="3886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6162325" y="2694300"/>
              <a:ext cx="98725" cy="98725"/>
            </a:xfrm>
            <a:custGeom>
              <a:rect b="b" l="l" r="r" t="t"/>
              <a:pathLst>
                <a:path extrusionOk="0" h="3949" w="3949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6033350" y="2820075"/>
              <a:ext cx="97150" cy="98725"/>
            </a:xfrm>
            <a:custGeom>
              <a:rect b="b" l="l" r="r" t="t"/>
              <a:pathLst>
                <a:path extrusionOk="0" h="3949" w="3886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6162325" y="2820075"/>
              <a:ext cx="98725" cy="98725"/>
            </a:xfrm>
            <a:custGeom>
              <a:rect b="b" l="l" r="r" t="t"/>
              <a:pathLst>
                <a:path extrusionOk="0" h="3949" w="3949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6076350" y="3681400"/>
              <a:ext cx="176750" cy="455375"/>
            </a:xfrm>
            <a:custGeom>
              <a:rect b="b" l="l" r="r" t="t"/>
              <a:pathLst>
                <a:path extrusionOk="0" h="18215" w="707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6270575" y="3679800"/>
              <a:ext cx="178350" cy="456975"/>
            </a:xfrm>
            <a:custGeom>
              <a:rect b="b" l="l" r="r" t="t"/>
              <a:pathLst>
                <a:path extrusionOk="0" h="18279" w="7134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6170275" y="3772150"/>
              <a:ext cx="184700" cy="116250"/>
            </a:xfrm>
            <a:custGeom>
              <a:rect b="b" l="l" r="r" t="t"/>
              <a:pathLst>
                <a:path extrusionOk="0" h="4650" w="7388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6132075" y="3928175"/>
              <a:ext cx="261125" cy="208600"/>
            </a:xfrm>
            <a:custGeom>
              <a:rect b="b" l="l" r="r" t="t"/>
              <a:pathLst>
                <a:path extrusionOk="0" h="8344" w="10445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6262625" y="39281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6036550" y="3628850"/>
              <a:ext cx="447400" cy="39825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6036550" y="4149475"/>
              <a:ext cx="447400" cy="39825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6163900" y="2121150"/>
              <a:ext cx="122575" cy="176750"/>
            </a:xfrm>
            <a:custGeom>
              <a:rect b="b" l="l" r="r" t="t"/>
              <a:pathLst>
                <a:path extrusionOk="0" h="7070" w="4903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6302425" y="2121150"/>
              <a:ext cx="138525" cy="176750"/>
            </a:xfrm>
            <a:custGeom>
              <a:rect b="b" l="l" r="r" t="t"/>
              <a:pathLst>
                <a:path extrusionOk="0" h="7070" w="5541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6472775" y="2121150"/>
              <a:ext cx="121025" cy="176750"/>
            </a:xfrm>
            <a:custGeom>
              <a:rect b="b" l="l" r="r" t="t"/>
              <a:pathLst>
                <a:path extrusionOk="0" h="7070" w="4841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1688525" y="661175"/>
              <a:ext cx="92350" cy="178350"/>
            </a:xfrm>
            <a:custGeom>
              <a:rect b="b" l="l" r="r" t="t"/>
              <a:pathLst>
                <a:path extrusionOk="0" h="7134" w="3694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rect b="b" l="l" r="r" t="t"/>
              <a:pathLst>
                <a:path extrusionOk="0" h="7070" w="5478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rect b="b" l="l" r="r" t="t"/>
              <a:pathLst>
                <a:path extrusionOk="0" h="7070" w="5605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rect b="b" l="l" r="r" t="t"/>
              <a:pathLst>
                <a:path extrusionOk="0" h="7070" w="9363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rect b="b" l="l" r="r" t="t"/>
              <a:pathLst>
                <a:path extrusionOk="0" h="7070" w="4077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2245750" y="4830900"/>
              <a:ext cx="162425" cy="211775"/>
            </a:xfrm>
            <a:custGeom>
              <a:rect b="b" l="l" r="r" t="t"/>
              <a:pathLst>
                <a:path extrusionOk="0" h="8471" w="6497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2433625" y="4727400"/>
              <a:ext cx="207000" cy="380550"/>
            </a:xfrm>
            <a:custGeom>
              <a:rect b="b" l="l" r="r" t="t"/>
              <a:pathLst>
                <a:path extrusionOk="0" h="15222" w="828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2661300" y="4830900"/>
              <a:ext cx="164000" cy="211775"/>
            </a:xfrm>
            <a:custGeom>
              <a:rect b="b" l="l" r="r" t="t"/>
              <a:pathLst>
                <a:path extrusionOk="0" h="8471" w="656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210" name="Google Shape;210;p19"/>
          <p:cNvSpPr txBox="1"/>
          <p:nvPr>
            <p:ph idx="3" type="subTitle"/>
          </p:nvPr>
        </p:nvSpPr>
        <p:spPr>
          <a:xfrm>
            <a:off x="6317925" y="239015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accent1"/>
                </a:solidFill>
              </a:rPr>
              <a:t>From designing </a:t>
            </a:r>
            <a:r>
              <a:rPr lang="es" sz="1200">
                <a:solidFill>
                  <a:schemeClr val="accent1"/>
                </a:solidFill>
              </a:rPr>
              <a:t>skeleton of the website</a:t>
            </a:r>
            <a:r>
              <a:rPr lang="es" sz="1200">
                <a:solidFill>
                  <a:schemeClr val="accent1"/>
                </a:solidFill>
              </a:rPr>
              <a:t> till adding all the css </a:t>
            </a:r>
            <a:r>
              <a:rPr lang="es" sz="1200">
                <a:solidFill>
                  <a:schemeClr val="accent1"/>
                </a:solidFill>
              </a:rPr>
              <a:t>effects</a:t>
            </a:r>
            <a:r>
              <a:rPr lang="es" sz="1200">
                <a:solidFill>
                  <a:schemeClr val="accent1"/>
                </a:solidFill>
              </a:rPr>
              <a:t> with love.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211" name="Google Shape;211;p19"/>
          <p:cNvSpPr txBox="1"/>
          <p:nvPr>
            <p:ph idx="4" type="title"/>
          </p:nvPr>
        </p:nvSpPr>
        <p:spPr>
          <a:xfrm>
            <a:off x="5167125" y="192562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2" name="Google Shape;212;p19"/>
          <p:cNvSpPr txBox="1"/>
          <p:nvPr>
            <p:ph idx="5" type="subTitle"/>
          </p:nvPr>
        </p:nvSpPr>
        <p:spPr>
          <a:xfrm>
            <a:off x="6411225" y="358860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accent1"/>
                </a:solidFill>
              </a:rPr>
              <a:t>Abhishek -M200672CA</a:t>
            </a:r>
            <a:endParaRPr sz="12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accent1"/>
                </a:solidFill>
              </a:rPr>
              <a:t>Abinash - M200674CA</a:t>
            </a:r>
            <a:endParaRPr sz="12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accent1"/>
                </a:solidFill>
              </a:rPr>
              <a:t>Daivik</a:t>
            </a:r>
            <a:r>
              <a:rPr lang="es" sz="1200">
                <a:solidFill>
                  <a:schemeClr val="accent1"/>
                </a:solidFill>
              </a:rPr>
              <a:t> - M200690CA</a:t>
            </a:r>
            <a:endParaRPr sz="12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accent1"/>
                </a:solidFill>
              </a:rPr>
              <a:t>Dewashish -M200691CA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213" name="Google Shape;213;p19"/>
          <p:cNvSpPr txBox="1"/>
          <p:nvPr>
            <p:ph idx="6" type="title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05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4" name="Google Shape;214;p19"/>
          <p:cNvSpPr txBox="1"/>
          <p:nvPr>
            <p:ph idx="7" type="subTitle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1"/>
                </a:solidFill>
              </a:rPr>
              <a:t>We </a:t>
            </a:r>
            <a:r>
              <a:rPr lang="es" sz="1200">
                <a:solidFill>
                  <a:schemeClr val="accent1"/>
                </a:solidFill>
              </a:rPr>
              <a:t>have</a:t>
            </a:r>
            <a:r>
              <a:rPr lang="es" sz="1200">
                <a:solidFill>
                  <a:schemeClr val="accent1"/>
                </a:solidFill>
              </a:rPr>
              <a:t> taken a real life problem into consideration and found it’s solution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215" name="Google Shape;215;p19"/>
          <p:cNvSpPr txBox="1"/>
          <p:nvPr>
            <p:ph idx="8" type="title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6" name="Google Shape;216;p19"/>
          <p:cNvSpPr txBox="1"/>
          <p:nvPr>
            <p:ph idx="9" type="subTitle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accent1"/>
                </a:solidFill>
              </a:rPr>
              <a:t>HTML, CSS, JAVASCRIPT, </a:t>
            </a:r>
            <a:endParaRPr sz="1100">
              <a:solidFill>
                <a:schemeClr val="accen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accent1"/>
                </a:solidFill>
              </a:rPr>
              <a:t>BOOTSTRAP</a:t>
            </a:r>
            <a:endParaRPr sz="1100">
              <a:solidFill>
                <a:schemeClr val="accent1"/>
              </a:solidFill>
            </a:endParaRPr>
          </a:p>
        </p:txBody>
      </p:sp>
      <p:sp>
        <p:nvSpPr>
          <p:cNvPr id="217" name="Google Shape;217;p19"/>
          <p:cNvSpPr txBox="1"/>
          <p:nvPr>
            <p:ph idx="13" type="title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8" name="Google Shape;218;p19"/>
          <p:cNvSpPr txBox="1"/>
          <p:nvPr>
            <p:ph idx="14" type="subTitle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chemeClr val="accent1"/>
                </a:solidFill>
              </a:rPr>
              <a:t>To Provide our juniors with best resources in all subjects. </a:t>
            </a:r>
            <a:endParaRPr sz="1300">
              <a:solidFill>
                <a:schemeClr val="accent1"/>
              </a:solidFill>
            </a:endParaRPr>
          </a:p>
        </p:txBody>
      </p:sp>
      <p:sp>
        <p:nvSpPr>
          <p:cNvPr id="219" name="Google Shape;219;p19"/>
          <p:cNvSpPr txBox="1"/>
          <p:nvPr>
            <p:ph idx="15" type="title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0" name="Google Shape;220;p19"/>
          <p:cNvSpPr txBox="1"/>
          <p:nvPr>
            <p:ph idx="16" type="ctrTitle"/>
          </p:nvPr>
        </p:nvSpPr>
        <p:spPr>
          <a:xfrm>
            <a:off x="643500" y="1901259"/>
            <a:ext cx="2076000" cy="34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00"/>
                </a:solidFill>
              </a:rPr>
              <a:t>About Our Project</a:t>
            </a:r>
            <a:endParaRPr sz="1600">
              <a:solidFill>
                <a:srgbClr val="FFFF00"/>
              </a:solidFill>
            </a:endParaRPr>
          </a:p>
        </p:txBody>
      </p:sp>
      <p:sp>
        <p:nvSpPr>
          <p:cNvPr id="221" name="Google Shape;221;p19"/>
          <p:cNvSpPr txBox="1"/>
          <p:nvPr>
            <p:ph idx="17" type="ctrTitle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FFFF00"/>
                </a:solidFill>
              </a:rPr>
              <a:t>Major Requirements</a:t>
            </a:r>
            <a:endParaRPr sz="1500">
              <a:solidFill>
                <a:srgbClr val="FFFF00"/>
              </a:solidFill>
            </a:endParaRPr>
          </a:p>
        </p:txBody>
      </p:sp>
      <p:sp>
        <p:nvSpPr>
          <p:cNvPr id="222" name="Google Shape;222;p19"/>
          <p:cNvSpPr txBox="1"/>
          <p:nvPr>
            <p:ph idx="18" type="ctrTitle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FFFF00"/>
                </a:solidFill>
              </a:rPr>
              <a:t>Project Goals</a:t>
            </a:r>
            <a:endParaRPr sz="1600">
              <a:solidFill>
                <a:srgbClr val="FFFF00"/>
              </a:solidFill>
            </a:endParaRPr>
          </a:p>
        </p:txBody>
      </p:sp>
      <p:sp>
        <p:nvSpPr>
          <p:cNvPr id="223" name="Google Shape;223;p19"/>
          <p:cNvSpPr txBox="1"/>
          <p:nvPr>
            <p:ph idx="20" type="ctrTitle"/>
          </p:nvPr>
        </p:nvSpPr>
        <p:spPr>
          <a:xfrm>
            <a:off x="6317913" y="21939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FFFF00"/>
                </a:solidFill>
              </a:rPr>
              <a:t>Project Stages</a:t>
            </a:r>
            <a:endParaRPr sz="1600">
              <a:solidFill>
                <a:srgbClr val="FFFF00"/>
              </a:solidFill>
            </a:endParaRPr>
          </a:p>
        </p:txBody>
      </p:sp>
      <p:sp>
        <p:nvSpPr>
          <p:cNvPr id="224" name="Google Shape;224;p19"/>
          <p:cNvSpPr txBox="1"/>
          <p:nvPr>
            <p:ph idx="21" type="ctrTitle"/>
          </p:nvPr>
        </p:nvSpPr>
        <p:spPr>
          <a:xfrm>
            <a:off x="6411213" y="33924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FFFF00"/>
                </a:solidFill>
              </a:rPr>
              <a:t>Our Team</a:t>
            </a:r>
            <a:endParaRPr sz="1600">
              <a:solidFill>
                <a:srgbClr val="FFFF00"/>
              </a:solidFill>
            </a:endParaRPr>
          </a:p>
        </p:txBody>
      </p:sp>
      <p:sp>
        <p:nvSpPr>
          <p:cNvPr id="225" name="Google Shape;225;p19"/>
          <p:cNvSpPr/>
          <p:nvPr/>
        </p:nvSpPr>
        <p:spPr>
          <a:xfrm>
            <a:off x="3597855" y="3835194"/>
            <a:ext cx="428915" cy="428530"/>
          </a:xfrm>
          <a:custGeom>
            <a:rect b="b" l="l" r="r" t="t"/>
            <a:pathLst>
              <a:path extrusionOk="0" h="31446" w="3148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6" name="Google Shape;226;p19"/>
          <p:cNvGrpSpPr/>
          <p:nvPr/>
        </p:nvGrpSpPr>
        <p:grpSpPr>
          <a:xfrm>
            <a:off x="3597856" y="2015863"/>
            <a:ext cx="428915" cy="426116"/>
            <a:chOff x="6226275" y="3911538"/>
            <a:chExt cx="900325" cy="894450"/>
          </a:xfrm>
        </p:grpSpPr>
        <p:sp>
          <p:nvSpPr>
            <p:cNvPr id="227" name="Google Shape;227;p19"/>
            <p:cNvSpPr/>
            <p:nvPr/>
          </p:nvSpPr>
          <p:spPr>
            <a:xfrm>
              <a:off x="6355100" y="4405488"/>
              <a:ext cx="87300" cy="116625"/>
            </a:xfrm>
            <a:custGeom>
              <a:rect b="b" l="l" r="r" t="t"/>
              <a:pathLst>
                <a:path extrusionOk="0" h="4665" w="3492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6514125" y="4593038"/>
              <a:ext cx="119900" cy="87550"/>
            </a:xfrm>
            <a:custGeom>
              <a:rect b="b" l="l" r="r" t="t"/>
              <a:pathLst>
                <a:path extrusionOk="0" h="3502" w="4796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6330650" y="4455438"/>
              <a:ext cx="258525" cy="246400"/>
            </a:xfrm>
            <a:custGeom>
              <a:rect b="b" l="l" r="r" t="t"/>
              <a:pathLst>
                <a:path extrusionOk="0" h="9856" w="10341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6226275" y="4198463"/>
              <a:ext cx="243025" cy="181575"/>
            </a:xfrm>
            <a:custGeom>
              <a:rect b="b" l="l" r="r" t="t"/>
              <a:pathLst>
                <a:path extrusionOk="0" h="7263" w="9721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6656850" y="4568588"/>
              <a:ext cx="188400" cy="237400"/>
            </a:xfrm>
            <a:custGeom>
              <a:rect b="b" l="l" r="r" t="t"/>
              <a:pathLst>
                <a:path extrusionOk="0" h="9496" w="7536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6718825" y="4152263"/>
              <a:ext cx="172100" cy="156800"/>
            </a:xfrm>
            <a:custGeom>
              <a:rect b="b" l="l" r="r" t="t"/>
              <a:pathLst>
                <a:path extrusionOk="0" h="6272" w="6884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6906375" y="3911538"/>
              <a:ext cx="220225" cy="216700"/>
            </a:xfrm>
            <a:custGeom>
              <a:rect b="b" l="l" r="r" t="t"/>
              <a:pathLst>
                <a:path extrusionOk="0" h="8668" w="8809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6429325" y="3953688"/>
              <a:ext cx="655675" cy="654050"/>
            </a:xfrm>
            <a:custGeom>
              <a:rect b="b" l="l" r="r" t="t"/>
              <a:pathLst>
                <a:path extrusionOk="0" h="26162" w="26227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5" name="Google Shape;235;p19"/>
          <p:cNvSpPr/>
          <p:nvPr/>
        </p:nvSpPr>
        <p:spPr>
          <a:xfrm>
            <a:off x="3597844" y="2922788"/>
            <a:ext cx="428938" cy="428938"/>
          </a:xfrm>
          <a:custGeom>
            <a:rect b="b" l="l" r="r" t="t"/>
            <a:pathLst>
              <a:path extrusionOk="0" h="40939" w="40939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6" name="Google Shape;236;p19"/>
          <p:cNvGrpSpPr/>
          <p:nvPr/>
        </p:nvGrpSpPr>
        <p:grpSpPr>
          <a:xfrm>
            <a:off x="5109482" y="2076264"/>
            <a:ext cx="432964" cy="431586"/>
            <a:chOff x="5812000" y="2553488"/>
            <a:chExt cx="769850" cy="767400"/>
          </a:xfrm>
        </p:grpSpPr>
        <p:sp>
          <p:nvSpPr>
            <p:cNvPr id="237" name="Google Shape;237;p19"/>
            <p:cNvSpPr/>
            <p:nvPr/>
          </p:nvSpPr>
          <p:spPr>
            <a:xfrm>
              <a:off x="5858475" y="2553488"/>
              <a:ext cx="150900" cy="150900"/>
            </a:xfrm>
            <a:custGeom>
              <a:rect b="b" l="l" r="r" t="t"/>
              <a:pathLst>
                <a:path extrusionOk="0" h="6036" w="6036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5812000" y="2732888"/>
              <a:ext cx="244675" cy="425725"/>
            </a:xfrm>
            <a:custGeom>
              <a:rect b="b" l="l" r="r" t="t"/>
              <a:pathLst>
                <a:path extrusionOk="0" h="17029" w="9787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6384475" y="2553488"/>
              <a:ext cx="150875" cy="150900"/>
            </a:xfrm>
            <a:custGeom>
              <a:rect b="b" l="l" r="r" t="t"/>
              <a:pathLst>
                <a:path extrusionOk="0" h="6036" w="6035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6337975" y="2732088"/>
              <a:ext cx="243875" cy="425700"/>
            </a:xfrm>
            <a:custGeom>
              <a:rect b="b" l="l" r="r" t="t"/>
              <a:pathLst>
                <a:path extrusionOk="0" h="17028" w="9755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6057450" y="2834013"/>
              <a:ext cx="279750" cy="486875"/>
            </a:xfrm>
            <a:custGeom>
              <a:rect b="b" l="l" r="r" t="t"/>
              <a:pathLst>
                <a:path extrusionOk="0" h="19475" w="1119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6108825" y="2627688"/>
              <a:ext cx="175375" cy="175375"/>
            </a:xfrm>
            <a:custGeom>
              <a:rect b="b" l="l" r="r" t="t"/>
              <a:pathLst>
                <a:path extrusionOk="0" h="7015" w="7015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3" name="Google Shape;243;p19"/>
          <p:cNvSpPr/>
          <p:nvPr/>
        </p:nvSpPr>
        <p:spPr>
          <a:xfrm>
            <a:off x="5109480" y="3781079"/>
            <a:ext cx="432968" cy="433836"/>
          </a:xfrm>
          <a:custGeom>
            <a:rect b="b" l="l" r="r" t="t"/>
            <a:pathLst>
              <a:path extrusionOk="0" h="32491" w="32426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4" name="Google Shape;244;p19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WE ARE WORKING ON</a:t>
            </a:r>
            <a:endParaRPr/>
          </a:p>
        </p:txBody>
      </p:sp>
      <p:sp>
        <p:nvSpPr>
          <p:cNvPr id="250" name="Google Shape;250;p20"/>
          <p:cNvSpPr txBox="1"/>
          <p:nvPr>
            <p:ph idx="1" type="subTitle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Multi device accessibility</a:t>
            </a:r>
            <a:endParaRPr sz="1300"/>
          </a:p>
        </p:txBody>
      </p:sp>
      <p:sp>
        <p:nvSpPr>
          <p:cNvPr id="251" name="Google Shape;251;p20"/>
          <p:cNvSpPr txBox="1"/>
          <p:nvPr>
            <p:ph idx="2" type="subTitle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From the best tutors and top websites. </a:t>
            </a:r>
            <a:endParaRPr sz="14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0"/>
          <p:cNvSpPr txBox="1"/>
          <p:nvPr>
            <p:ph idx="3" type="subTitle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Accessible right into your hands</a:t>
            </a:r>
            <a:endParaRPr sz="1400"/>
          </a:p>
        </p:txBody>
      </p:sp>
      <p:sp>
        <p:nvSpPr>
          <p:cNvPr id="253" name="Google Shape;253;p20"/>
          <p:cNvSpPr txBox="1"/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00"/>
                </a:solidFill>
              </a:rPr>
              <a:t>RESPONSIVE</a:t>
            </a:r>
            <a:endParaRPr sz="1600">
              <a:solidFill>
                <a:srgbClr val="FFFF00"/>
              </a:solidFill>
            </a:endParaRPr>
          </a:p>
        </p:txBody>
      </p:sp>
      <p:sp>
        <p:nvSpPr>
          <p:cNvPr id="254" name="Google Shape;254;p20"/>
          <p:cNvSpPr txBox="1"/>
          <p:nvPr>
            <p:ph idx="4" type="ctrTitle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00"/>
                </a:solidFill>
              </a:rPr>
              <a:t>RELIABLE</a:t>
            </a:r>
            <a:endParaRPr sz="1500">
              <a:solidFill>
                <a:srgbClr val="FFFF00"/>
              </a:solidFill>
            </a:endParaRPr>
          </a:p>
        </p:txBody>
      </p:sp>
      <p:sp>
        <p:nvSpPr>
          <p:cNvPr id="255" name="Google Shape;255;p20"/>
          <p:cNvSpPr txBox="1"/>
          <p:nvPr>
            <p:ph idx="5" type="ctrTitle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00"/>
                </a:solidFill>
              </a:rPr>
              <a:t>ACCESSIBLE</a:t>
            </a:r>
            <a:endParaRPr sz="1600">
              <a:solidFill>
                <a:srgbClr val="FFFF00"/>
              </a:solidFill>
            </a:endParaRPr>
          </a:p>
        </p:txBody>
      </p:sp>
      <p:sp>
        <p:nvSpPr>
          <p:cNvPr id="256" name="Google Shape;256;p20"/>
          <p:cNvSpPr/>
          <p:nvPr/>
        </p:nvSpPr>
        <p:spPr>
          <a:xfrm>
            <a:off x="1267145" y="2083606"/>
            <a:ext cx="994973" cy="830447"/>
          </a:xfrm>
          <a:custGeom>
            <a:rect b="b" l="l" r="r" t="t"/>
            <a:pathLst>
              <a:path extrusionOk="0" h="174831" w="209468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7" name="Google Shape;257;p20"/>
          <p:cNvGrpSpPr/>
          <p:nvPr/>
        </p:nvGrpSpPr>
        <p:grpSpPr>
          <a:xfrm>
            <a:off x="4081142" y="2083606"/>
            <a:ext cx="994978" cy="830447"/>
            <a:chOff x="6666900" y="628300"/>
            <a:chExt cx="5236725" cy="4370775"/>
          </a:xfrm>
        </p:grpSpPr>
        <p:sp>
          <p:nvSpPr>
            <p:cNvPr id="258" name="Google Shape;258;p20"/>
            <p:cNvSpPr/>
            <p:nvPr/>
          </p:nvSpPr>
          <p:spPr>
            <a:xfrm>
              <a:off x="6666900" y="628300"/>
              <a:ext cx="5236725" cy="4370775"/>
            </a:xfrm>
            <a:custGeom>
              <a:rect b="b" l="l" r="r" t="t"/>
              <a:pathLst>
                <a:path extrusionOk="0" h="174831" w="209469">
                  <a:moveTo>
                    <a:pt x="198078" y="11364"/>
                  </a:moveTo>
                  <a:lnTo>
                    <a:pt x="198105" y="12404"/>
                  </a:lnTo>
                  <a:lnTo>
                    <a:pt x="198105" y="134142"/>
                  </a:lnTo>
                  <a:cubicBezTo>
                    <a:pt x="198105" y="134854"/>
                    <a:pt x="197804" y="135155"/>
                    <a:pt x="197092" y="135155"/>
                  </a:cubicBezTo>
                  <a:lnTo>
                    <a:pt x="12295" y="135155"/>
                  </a:lnTo>
                  <a:cubicBezTo>
                    <a:pt x="11583" y="135155"/>
                    <a:pt x="11254" y="134854"/>
                    <a:pt x="11254" y="134142"/>
                  </a:cubicBezTo>
                  <a:lnTo>
                    <a:pt x="11254" y="12404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03" y="712"/>
                    <a:pt x="712" y="5559"/>
                    <a:pt x="0" y="11364"/>
                  </a:cubicBezTo>
                  <a:lnTo>
                    <a:pt x="0" y="12404"/>
                  </a:lnTo>
                  <a:lnTo>
                    <a:pt x="0" y="134142"/>
                  </a:lnTo>
                  <a:cubicBezTo>
                    <a:pt x="0" y="136497"/>
                    <a:pt x="603" y="138496"/>
                    <a:pt x="1643" y="140275"/>
                  </a:cubicBezTo>
                  <a:cubicBezTo>
                    <a:pt x="3998" y="144410"/>
                    <a:pt x="7503" y="146518"/>
                    <a:pt x="12295" y="146518"/>
                  </a:cubicBezTo>
                  <a:lnTo>
                    <a:pt x="79708" y="146518"/>
                  </a:lnTo>
                  <a:lnTo>
                    <a:pt x="79708" y="163550"/>
                  </a:lnTo>
                  <a:lnTo>
                    <a:pt x="66921" y="163550"/>
                  </a:lnTo>
                  <a:cubicBezTo>
                    <a:pt x="63744" y="163550"/>
                    <a:pt x="61280" y="166014"/>
                    <a:pt x="61280" y="169190"/>
                  </a:cubicBezTo>
                  <a:cubicBezTo>
                    <a:pt x="61280" y="172366"/>
                    <a:pt x="63744" y="174831"/>
                    <a:pt x="66921" y="174831"/>
                  </a:cubicBezTo>
                  <a:lnTo>
                    <a:pt x="142466" y="174831"/>
                  </a:lnTo>
                  <a:cubicBezTo>
                    <a:pt x="145642" y="174831"/>
                    <a:pt x="148216" y="172366"/>
                    <a:pt x="148216" y="169190"/>
                  </a:cubicBezTo>
                  <a:cubicBezTo>
                    <a:pt x="148216" y="166014"/>
                    <a:pt x="145642" y="163550"/>
                    <a:pt x="142466" y="163550"/>
                  </a:cubicBezTo>
                  <a:lnTo>
                    <a:pt x="129651" y="163550"/>
                  </a:lnTo>
                  <a:lnTo>
                    <a:pt x="129651" y="146518"/>
                  </a:lnTo>
                  <a:lnTo>
                    <a:pt x="197092" y="146518"/>
                  </a:lnTo>
                  <a:cubicBezTo>
                    <a:pt x="201911" y="146518"/>
                    <a:pt x="205388" y="144437"/>
                    <a:pt x="207716" y="140275"/>
                  </a:cubicBezTo>
                  <a:cubicBezTo>
                    <a:pt x="208784" y="138386"/>
                    <a:pt x="209468" y="136360"/>
                    <a:pt x="209468" y="134142"/>
                  </a:cubicBezTo>
                  <a:lnTo>
                    <a:pt x="209468" y="12404"/>
                  </a:lnTo>
                  <a:lnTo>
                    <a:pt x="209468" y="11364"/>
                  </a:lnTo>
                  <a:cubicBezTo>
                    <a:pt x="208756" y="5559"/>
                    <a:pt x="203937" y="712"/>
                    <a:pt x="198105" y="302"/>
                  </a:cubicBezTo>
                  <a:lnTo>
                    <a:pt x="198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0"/>
            <p:cNvSpPr/>
            <p:nvPr/>
          </p:nvSpPr>
          <p:spPr>
            <a:xfrm>
              <a:off x="8826600" y="2050775"/>
              <a:ext cx="917300" cy="917300"/>
            </a:xfrm>
            <a:custGeom>
              <a:rect b="b" l="l" r="r" t="t"/>
              <a:pathLst>
                <a:path extrusionOk="0" h="36692" w="36692">
                  <a:moveTo>
                    <a:pt x="27262" y="10022"/>
                  </a:moveTo>
                  <a:cubicBezTo>
                    <a:pt x="27985" y="10022"/>
                    <a:pt x="28710" y="10295"/>
                    <a:pt x="29271" y="10843"/>
                  </a:cubicBezTo>
                  <a:cubicBezTo>
                    <a:pt x="30367" y="11966"/>
                    <a:pt x="30367" y="13773"/>
                    <a:pt x="29244" y="14868"/>
                  </a:cubicBezTo>
                  <a:lnTo>
                    <a:pt x="16101" y="28011"/>
                  </a:lnTo>
                  <a:cubicBezTo>
                    <a:pt x="15553" y="28559"/>
                    <a:pt x="14814" y="28833"/>
                    <a:pt x="14102" y="28833"/>
                  </a:cubicBezTo>
                  <a:cubicBezTo>
                    <a:pt x="13390" y="28833"/>
                    <a:pt x="12678" y="28559"/>
                    <a:pt x="12131" y="28011"/>
                  </a:cubicBezTo>
                  <a:lnTo>
                    <a:pt x="7093" y="23000"/>
                  </a:lnTo>
                  <a:cubicBezTo>
                    <a:pt x="5997" y="21905"/>
                    <a:pt x="5997" y="20125"/>
                    <a:pt x="7093" y="18975"/>
                  </a:cubicBezTo>
                  <a:cubicBezTo>
                    <a:pt x="7640" y="18428"/>
                    <a:pt x="8359" y="18154"/>
                    <a:pt x="9081" y="18154"/>
                  </a:cubicBezTo>
                  <a:cubicBezTo>
                    <a:pt x="9803" y="18154"/>
                    <a:pt x="10529" y="18428"/>
                    <a:pt x="11090" y="18975"/>
                  </a:cubicBezTo>
                  <a:lnTo>
                    <a:pt x="14102" y="21987"/>
                  </a:lnTo>
                  <a:lnTo>
                    <a:pt x="25274" y="10843"/>
                  </a:lnTo>
                  <a:cubicBezTo>
                    <a:pt x="25821" y="10295"/>
                    <a:pt x="26540" y="10022"/>
                    <a:pt x="27262" y="10022"/>
                  </a:cubicBezTo>
                  <a:close/>
                  <a:moveTo>
                    <a:pt x="18346" y="0"/>
                  </a:moveTo>
                  <a:cubicBezTo>
                    <a:pt x="8215" y="0"/>
                    <a:pt x="1" y="8214"/>
                    <a:pt x="1" y="18346"/>
                  </a:cubicBezTo>
                  <a:cubicBezTo>
                    <a:pt x="1" y="28477"/>
                    <a:pt x="8215" y="36691"/>
                    <a:pt x="18346" y="36691"/>
                  </a:cubicBezTo>
                  <a:cubicBezTo>
                    <a:pt x="28477" y="36691"/>
                    <a:pt x="36692" y="28477"/>
                    <a:pt x="36692" y="18346"/>
                  </a:cubicBezTo>
                  <a:cubicBezTo>
                    <a:pt x="36692" y="8214"/>
                    <a:pt x="28477" y="0"/>
                    <a:pt x="18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0"/>
            <p:cNvSpPr/>
            <p:nvPr/>
          </p:nvSpPr>
          <p:spPr>
            <a:xfrm>
              <a:off x="8248175" y="1305300"/>
              <a:ext cx="2071425" cy="2406175"/>
            </a:xfrm>
            <a:custGeom>
              <a:rect b="b" l="l" r="r" t="t"/>
              <a:pathLst>
                <a:path extrusionOk="0" h="96247" w="82857">
                  <a:moveTo>
                    <a:pt x="41483" y="24151"/>
                  </a:moveTo>
                  <a:cubicBezTo>
                    <a:pt x="54736" y="24151"/>
                    <a:pt x="65469" y="34939"/>
                    <a:pt x="65469" y="48137"/>
                  </a:cubicBezTo>
                  <a:cubicBezTo>
                    <a:pt x="65469" y="61362"/>
                    <a:pt x="54736" y="72151"/>
                    <a:pt x="41483" y="72151"/>
                  </a:cubicBezTo>
                  <a:cubicBezTo>
                    <a:pt x="28231" y="72151"/>
                    <a:pt x="17497" y="61362"/>
                    <a:pt x="17497" y="48137"/>
                  </a:cubicBezTo>
                  <a:cubicBezTo>
                    <a:pt x="17497" y="34939"/>
                    <a:pt x="28285" y="24151"/>
                    <a:pt x="41483" y="24151"/>
                  </a:cubicBezTo>
                  <a:close/>
                  <a:moveTo>
                    <a:pt x="41439" y="1"/>
                  </a:moveTo>
                  <a:cubicBezTo>
                    <a:pt x="39943" y="1"/>
                    <a:pt x="38444" y="548"/>
                    <a:pt x="37239" y="1644"/>
                  </a:cubicBezTo>
                  <a:lnTo>
                    <a:pt x="37184" y="1698"/>
                  </a:lnTo>
                  <a:cubicBezTo>
                    <a:pt x="29846" y="8817"/>
                    <a:pt x="21303" y="12459"/>
                    <a:pt x="10214" y="13062"/>
                  </a:cubicBezTo>
                  <a:cubicBezTo>
                    <a:pt x="4902" y="13390"/>
                    <a:pt x="685" y="17771"/>
                    <a:pt x="575" y="23056"/>
                  </a:cubicBezTo>
                  <a:cubicBezTo>
                    <a:pt x="575" y="24151"/>
                    <a:pt x="548" y="25109"/>
                    <a:pt x="493" y="26040"/>
                  </a:cubicBezTo>
                  <a:lnTo>
                    <a:pt x="493" y="26205"/>
                  </a:lnTo>
                  <a:cubicBezTo>
                    <a:pt x="274" y="37513"/>
                    <a:pt x="0" y="51532"/>
                    <a:pt x="4683" y="64320"/>
                  </a:cubicBezTo>
                  <a:cubicBezTo>
                    <a:pt x="7284" y="71329"/>
                    <a:pt x="11199" y="77408"/>
                    <a:pt x="16320" y="82419"/>
                  </a:cubicBezTo>
                  <a:cubicBezTo>
                    <a:pt x="22179" y="88141"/>
                    <a:pt x="29846" y="92659"/>
                    <a:pt x="39101" y="95863"/>
                  </a:cubicBezTo>
                  <a:cubicBezTo>
                    <a:pt x="39402" y="95973"/>
                    <a:pt x="39704" y="96082"/>
                    <a:pt x="40005" y="96109"/>
                  </a:cubicBezTo>
                  <a:cubicBezTo>
                    <a:pt x="40470" y="96219"/>
                    <a:pt x="40908" y="96246"/>
                    <a:pt x="41374" y="96246"/>
                  </a:cubicBezTo>
                  <a:cubicBezTo>
                    <a:pt x="41839" y="96246"/>
                    <a:pt x="42277" y="96192"/>
                    <a:pt x="42743" y="96109"/>
                  </a:cubicBezTo>
                  <a:cubicBezTo>
                    <a:pt x="43071" y="96027"/>
                    <a:pt x="43400" y="95973"/>
                    <a:pt x="43674" y="95863"/>
                  </a:cubicBezTo>
                  <a:cubicBezTo>
                    <a:pt x="52929" y="92659"/>
                    <a:pt x="60596" y="88087"/>
                    <a:pt x="66400" y="82391"/>
                  </a:cubicBezTo>
                  <a:cubicBezTo>
                    <a:pt x="71548" y="77381"/>
                    <a:pt x="75436" y="71247"/>
                    <a:pt x="78037" y="64237"/>
                  </a:cubicBezTo>
                  <a:cubicBezTo>
                    <a:pt x="82857" y="51505"/>
                    <a:pt x="82583" y="37431"/>
                    <a:pt x="82391" y="26123"/>
                  </a:cubicBezTo>
                  <a:lnTo>
                    <a:pt x="82391" y="26040"/>
                  </a:lnTo>
                  <a:cubicBezTo>
                    <a:pt x="82364" y="25109"/>
                    <a:pt x="82309" y="24124"/>
                    <a:pt x="82282" y="23056"/>
                  </a:cubicBezTo>
                  <a:cubicBezTo>
                    <a:pt x="82227" y="17771"/>
                    <a:pt x="77983" y="13390"/>
                    <a:pt x="72671" y="13062"/>
                  </a:cubicBezTo>
                  <a:cubicBezTo>
                    <a:pt x="61609" y="12459"/>
                    <a:pt x="53011" y="8817"/>
                    <a:pt x="45700" y="1698"/>
                  </a:cubicBezTo>
                  <a:lnTo>
                    <a:pt x="45618" y="1644"/>
                  </a:lnTo>
                  <a:cubicBezTo>
                    <a:pt x="44427" y="548"/>
                    <a:pt x="42935" y="1"/>
                    <a:pt x="41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" name="Google Shape;261;p20"/>
          <p:cNvGrpSpPr/>
          <p:nvPr/>
        </p:nvGrpSpPr>
        <p:grpSpPr>
          <a:xfrm>
            <a:off x="6877940" y="2077049"/>
            <a:ext cx="1002833" cy="837003"/>
            <a:chOff x="12618250" y="628300"/>
            <a:chExt cx="5236725" cy="4370775"/>
          </a:xfrm>
        </p:grpSpPr>
        <p:sp>
          <p:nvSpPr>
            <p:cNvPr id="262" name="Google Shape;262;p20"/>
            <p:cNvSpPr/>
            <p:nvPr/>
          </p:nvSpPr>
          <p:spPr>
            <a:xfrm>
              <a:off x="12618250" y="628300"/>
              <a:ext cx="5236725" cy="4370775"/>
            </a:xfrm>
            <a:custGeom>
              <a:rect b="b" l="l" r="r" t="t"/>
              <a:pathLst>
                <a:path extrusionOk="0" h="174831" w="209469">
                  <a:moveTo>
                    <a:pt x="198078" y="11364"/>
                  </a:moveTo>
                  <a:lnTo>
                    <a:pt x="198078" y="12404"/>
                  </a:lnTo>
                  <a:lnTo>
                    <a:pt x="198078" y="134142"/>
                  </a:lnTo>
                  <a:cubicBezTo>
                    <a:pt x="198078" y="134854"/>
                    <a:pt x="197749" y="135155"/>
                    <a:pt x="197037" y="135155"/>
                  </a:cubicBezTo>
                  <a:lnTo>
                    <a:pt x="12295" y="135155"/>
                  </a:lnTo>
                  <a:cubicBezTo>
                    <a:pt x="11555" y="135155"/>
                    <a:pt x="11254" y="134854"/>
                    <a:pt x="11254" y="134142"/>
                  </a:cubicBezTo>
                  <a:lnTo>
                    <a:pt x="11254" y="12404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03" y="712"/>
                    <a:pt x="712" y="5559"/>
                    <a:pt x="0" y="11364"/>
                  </a:cubicBezTo>
                  <a:lnTo>
                    <a:pt x="0" y="12404"/>
                  </a:lnTo>
                  <a:lnTo>
                    <a:pt x="0" y="134142"/>
                  </a:lnTo>
                  <a:cubicBezTo>
                    <a:pt x="0" y="136497"/>
                    <a:pt x="603" y="138496"/>
                    <a:pt x="1643" y="140275"/>
                  </a:cubicBezTo>
                  <a:cubicBezTo>
                    <a:pt x="3998" y="144410"/>
                    <a:pt x="7503" y="146518"/>
                    <a:pt x="12295" y="146518"/>
                  </a:cubicBezTo>
                  <a:lnTo>
                    <a:pt x="79708" y="146518"/>
                  </a:lnTo>
                  <a:lnTo>
                    <a:pt x="79708" y="163550"/>
                  </a:lnTo>
                  <a:lnTo>
                    <a:pt x="66921" y="163550"/>
                  </a:lnTo>
                  <a:cubicBezTo>
                    <a:pt x="63717" y="163550"/>
                    <a:pt x="61253" y="166014"/>
                    <a:pt x="61253" y="169190"/>
                  </a:cubicBezTo>
                  <a:cubicBezTo>
                    <a:pt x="61253" y="172366"/>
                    <a:pt x="63717" y="174831"/>
                    <a:pt x="66921" y="174831"/>
                  </a:cubicBezTo>
                  <a:lnTo>
                    <a:pt x="142439" y="174831"/>
                  </a:lnTo>
                  <a:cubicBezTo>
                    <a:pt x="145642" y="174831"/>
                    <a:pt x="148189" y="172366"/>
                    <a:pt x="148189" y="169190"/>
                  </a:cubicBezTo>
                  <a:cubicBezTo>
                    <a:pt x="148189" y="166014"/>
                    <a:pt x="145642" y="163550"/>
                    <a:pt x="142439" y="163550"/>
                  </a:cubicBezTo>
                  <a:lnTo>
                    <a:pt x="129651" y="163550"/>
                  </a:lnTo>
                  <a:lnTo>
                    <a:pt x="129651" y="146518"/>
                  </a:lnTo>
                  <a:lnTo>
                    <a:pt x="197065" y="146518"/>
                  </a:lnTo>
                  <a:cubicBezTo>
                    <a:pt x="201911" y="146518"/>
                    <a:pt x="205388" y="144437"/>
                    <a:pt x="207716" y="140275"/>
                  </a:cubicBezTo>
                  <a:cubicBezTo>
                    <a:pt x="208784" y="138386"/>
                    <a:pt x="209468" y="136360"/>
                    <a:pt x="209468" y="134142"/>
                  </a:cubicBezTo>
                  <a:lnTo>
                    <a:pt x="209468" y="12404"/>
                  </a:lnTo>
                  <a:lnTo>
                    <a:pt x="209468" y="11364"/>
                  </a:lnTo>
                  <a:cubicBezTo>
                    <a:pt x="208756" y="5559"/>
                    <a:pt x="203910" y="712"/>
                    <a:pt x="198078" y="302"/>
                  </a:cubicBezTo>
                  <a:lnTo>
                    <a:pt x="1980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0"/>
            <p:cNvSpPr/>
            <p:nvPr/>
          </p:nvSpPr>
          <p:spPr>
            <a:xfrm>
              <a:off x="14145450" y="1440150"/>
              <a:ext cx="2050900" cy="2127575"/>
            </a:xfrm>
            <a:custGeom>
              <a:rect b="b" l="l" r="r" t="t"/>
              <a:pathLst>
                <a:path extrusionOk="0" h="85103" w="82036">
                  <a:moveTo>
                    <a:pt x="56844" y="4108"/>
                  </a:moveTo>
                  <a:cubicBezTo>
                    <a:pt x="57228" y="4108"/>
                    <a:pt x="57529" y="4437"/>
                    <a:pt x="57529" y="4793"/>
                  </a:cubicBezTo>
                  <a:cubicBezTo>
                    <a:pt x="57529" y="5176"/>
                    <a:pt x="57228" y="5477"/>
                    <a:pt x="56844" y="5477"/>
                  </a:cubicBezTo>
                  <a:lnTo>
                    <a:pt x="44742" y="5477"/>
                  </a:lnTo>
                  <a:cubicBezTo>
                    <a:pt x="44358" y="5477"/>
                    <a:pt x="44057" y="5176"/>
                    <a:pt x="44057" y="4793"/>
                  </a:cubicBezTo>
                  <a:cubicBezTo>
                    <a:pt x="44057" y="4437"/>
                    <a:pt x="44358" y="4108"/>
                    <a:pt x="44742" y="4108"/>
                  </a:cubicBezTo>
                  <a:close/>
                  <a:moveTo>
                    <a:pt x="67879" y="39074"/>
                  </a:moveTo>
                  <a:cubicBezTo>
                    <a:pt x="65387" y="39074"/>
                    <a:pt x="63334" y="41073"/>
                    <a:pt x="63334" y="43619"/>
                  </a:cubicBezTo>
                  <a:lnTo>
                    <a:pt x="63334" y="44085"/>
                  </a:lnTo>
                  <a:cubicBezTo>
                    <a:pt x="63334" y="46631"/>
                    <a:pt x="65332" y="48630"/>
                    <a:pt x="67879" y="48630"/>
                  </a:cubicBezTo>
                  <a:lnTo>
                    <a:pt x="77490" y="48630"/>
                  </a:lnTo>
                  <a:cubicBezTo>
                    <a:pt x="79982" y="48630"/>
                    <a:pt x="82035" y="46577"/>
                    <a:pt x="82035" y="44085"/>
                  </a:cubicBezTo>
                  <a:lnTo>
                    <a:pt x="82035" y="43565"/>
                  </a:lnTo>
                  <a:cubicBezTo>
                    <a:pt x="82035" y="41073"/>
                    <a:pt x="79982" y="39074"/>
                    <a:pt x="77490" y="39074"/>
                  </a:cubicBezTo>
                  <a:close/>
                  <a:moveTo>
                    <a:pt x="37896" y="37513"/>
                  </a:moveTo>
                  <a:lnTo>
                    <a:pt x="37896" y="40525"/>
                  </a:lnTo>
                  <a:cubicBezTo>
                    <a:pt x="47781" y="40525"/>
                    <a:pt x="55858" y="48575"/>
                    <a:pt x="55858" y="58487"/>
                  </a:cubicBezTo>
                  <a:lnTo>
                    <a:pt x="58898" y="58487"/>
                  </a:lnTo>
                  <a:cubicBezTo>
                    <a:pt x="58898" y="46933"/>
                    <a:pt x="49451" y="37513"/>
                    <a:pt x="37896" y="37513"/>
                  </a:cubicBezTo>
                  <a:close/>
                  <a:moveTo>
                    <a:pt x="37896" y="48165"/>
                  </a:moveTo>
                  <a:lnTo>
                    <a:pt x="37896" y="51204"/>
                  </a:lnTo>
                  <a:cubicBezTo>
                    <a:pt x="41921" y="51204"/>
                    <a:pt x="45207" y="54490"/>
                    <a:pt x="45207" y="58542"/>
                  </a:cubicBezTo>
                  <a:lnTo>
                    <a:pt x="48274" y="58542"/>
                  </a:lnTo>
                  <a:cubicBezTo>
                    <a:pt x="48274" y="52820"/>
                    <a:pt x="43619" y="48165"/>
                    <a:pt x="37896" y="48165"/>
                  </a:cubicBezTo>
                  <a:close/>
                  <a:moveTo>
                    <a:pt x="37896" y="42743"/>
                  </a:moveTo>
                  <a:lnTo>
                    <a:pt x="37896" y="45810"/>
                  </a:lnTo>
                  <a:cubicBezTo>
                    <a:pt x="44906" y="45810"/>
                    <a:pt x="50629" y="51505"/>
                    <a:pt x="50629" y="58542"/>
                  </a:cubicBezTo>
                  <a:lnTo>
                    <a:pt x="53668" y="58542"/>
                  </a:lnTo>
                  <a:lnTo>
                    <a:pt x="53668" y="58487"/>
                  </a:lnTo>
                  <a:cubicBezTo>
                    <a:pt x="53668" y="49808"/>
                    <a:pt x="46576" y="42743"/>
                    <a:pt x="37896" y="42743"/>
                  </a:cubicBezTo>
                  <a:close/>
                  <a:moveTo>
                    <a:pt x="67879" y="50383"/>
                  </a:moveTo>
                  <a:cubicBezTo>
                    <a:pt x="65387" y="50383"/>
                    <a:pt x="63334" y="52436"/>
                    <a:pt x="63334" y="54955"/>
                  </a:cubicBezTo>
                  <a:lnTo>
                    <a:pt x="63334" y="55448"/>
                  </a:lnTo>
                  <a:cubicBezTo>
                    <a:pt x="63334" y="57967"/>
                    <a:pt x="65332" y="60021"/>
                    <a:pt x="67879" y="60021"/>
                  </a:cubicBezTo>
                  <a:lnTo>
                    <a:pt x="77490" y="60021"/>
                  </a:lnTo>
                  <a:cubicBezTo>
                    <a:pt x="79982" y="60021"/>
                    <a:pt x="82035" y="57995"/>
                    <a:pt x="82035" y="55448"/>
                  </a:cubicBezTo>
                  <a:lnTo>
                    <a:pt x="82035" y="54955"/>
                  </a:lnTo>
                  <a:cubicBezTo>
                    <a:pt x="82035" y="52436"/>
                    <a:pt x="80036" y="50383"/>
                    <a:pt x="77490" y="50383"/>
                  </a:cubicBezTo>
                  <a:close/>
                  <a:moveTo>
                    <a:pt x="50793" y="76450"/>
                  </a:moveTo>
                  <a:cubicBezTo>
                    <a:pt x="52381" y="76450"/>
                    <a:pt x="53668" y="77737"/>
                    <a:pt x="53668" y="79325"/>
                  </a:cubicBezTo>
                  <a:cubicBezTo>
                    <a:pt x="53668" y="80885"/>
                    <a:pt x="52408" y="82200"/>
                    <a:pt x="50793" y="82200"/>
                  </a:cubicBezTo>
                  <a:cubicBezTo>
                    <a:pt x="49232" y="82200"/>
                    <a:pt x="47918" y="80913"/>
                    <a:pt x="47918" y="79325"/>
                  </a:cubicBezTo>
                  <a:cubicBezTo>
                    <a:pt x="47918" y="77709"/>
                    <a:pt x="49177" y="76450"/>
                    <a:pt x="50793" y="76450"/>
                  </a:cubicBezTo>
                  <a:close/>
                  <a:moveTo>
                    <a:pt x="31872" y="1"/>
                  </a:moveTo>
                  <a:cubicBezTo>
                    <a:pt x="28723" y="1"/>
                    <a:pt x="26122" y="2602"/>
                    <a:pt x="26122" y="5751"/>
                  </a:cubicBezTo>
                  <a:lnTo>
                    <a:pt x="26122" y="21550"/>
                  </a:lnTo>
                  <a:cubicBezTo>
                    <a:pt x="18455" y="25876"/>
                    <a:pt x="10542" y="30394"/>
                    <a:pt x="10542" y="30394"/>
                  </a:cubicBezTo>
                  <a:cubicBezTo>
                    <a:pt x="6271" y="32147"/>
                    <a:pt x="0" y="37869"/>
                    <a:pt x="0" y="51286"/>
                  </a:cubicBezTo>
                  <a:cubicBezTo>
                    <a:pt x="0" y="52491"/>
                    <a:pt x="55" y="53614"/>
                    <a:pt x="165" y="54681"/>
                  </a:cubicBezTo>
                  <a:lnTo>
                    <a:pt x="274" y="55585"/>
                  </a:lnTo>
                  <a:cubicBezTo>
                    <a:pt x="384" y="56379"/>
                    <a:pt x="521" y="57118"/>
                    <a:pt x="685" y="57858"/>
                  </a:cubicBezTo>
                  <a:cubicBezTo>
                    <a:pt x="740" y="58104"/>
                    <a:pt x="794" y="58378"/>
                    <a:pt x="849" y="58597"/>
                  </a:cubicBezTo>
                  <a:cubicBezTo>
                    <a:pt x="1068" y="59418"/>
                    <a:pt x="1287" y="60213"/>
                    <a:pt x="1616" y="60924"/>
                  </a:cubicBezTo>
                  <a:cubicBezTo>
                    <a:pt x="1780" y="61280"/>
                    <a:pt x="1917" y="61609"/>
                    <a:pt x="2081" y="61965"/>
                  </a:cubicBezTo>
                  <a:cubicBezTo>
                    <a:pt x="2273" y="62348"/>
                    <a:pt x="2437" y="62677"/>
                    <a:pt x="2602" y="63033"/>
                  </a:cubicBezTo>
                  <a:cubicBezTo>
                    <a:pt x="2821" y="63444"/>
                    <a:pt x="3012" y="63799"/>
                    <a:pt x="3259" y="64183"/>
                  </a:cubicBezTo>
                  <a:cubicBezTo>
                    <a:pt x="3314" y="64265"/>
                    <a:pt x="3368" y="64320"/>
                    <a:pt x="3423" y="64429"/>
                  </a:cubicBezTo>
                  <a:cubicBezTo>
                    <a:pt x="8981" y="72781"/>
                    <a:pt x="19167" y="72808"/>
                    <a:pt x="19167" y="72808"/>
                  </a:cubicBezTo>
                  <a:lnTo>
                    <a:pt x="26095" y="72808"/>
                  </a:lnTo>
                  <a:lnTo>
                    <a:pt x="26095" y="79352"/>
                  </a:lnTo>
                  <a:cubicBezTo>
                    <a:pt x="26095" y="82501"/>
                    <a:pt x="28696" y="85102"/>
                    <a:pt x="31845" y="85102"/>
                  </a:cubicBezTo>
                  <a:lnTo>
                    <a:pt x="69713" y="85102"/>
                  </a:lnTo>
                  <a:cubicBezTo>
                    <a:pt x="72917" y="85102"/>
                    <a:pt x="75464" y="82501"/>
                    <a:pt x="75464" y="79352"/>
                  </a:cubicBezTo>
                  <a:lnTo>
                    <a:pt x="75464" y="71384"/>
                  </a:lnTo>
                  <a:lnTo>
                    <a:pt x="77490" y="71384"/>
                  </a:lnTo>
                  <a:cubicBezTo>
                    <a:pt x="80036" y="71384"/>
                    <a:pt x="82035" y="69331"/>
                    <a:pt x="82035" y="66811"/>
                  </a:cubicBezTo>
                  <a:lnTo>
                    <a:pt x="82035" y="66319"/>
                  </a:lnTo>
                  <a:cubicBezTo>
                    <a:pt x="82035" y="63772"/>
                    <a:pt x="79982" y="61746"/>
                    <a:pt x="77490" y="61746"/>
                  </a:cubicBezTo>
                  <a:lnTo>
                    <a:pt x="67879" y="61746"/>
                  </a:lnTo>
                  <a:cubicBezTo>
                    <a:pt x="65332" y="61746"/>
                    <a:pt x="63334" y="63799"/>
                    <a:pt x="63334" y="66319"/>
                  </a:cubicBezTo>
                  <a:lnTo>
                    <a:pt x="63334" y="66811"/>
                  </a:lnTo>
                  <a:cubicBezTo>
                    <a:pt x="63334" y="69331"/>
                    <a:pt x="65387" y="71384"/>
                    <a:pt x="67879" y="71384"/>
                  </a:cubicBezTo>
                  <a:lnTo>
                    <a:pt x="71466" y="71384"/>
                  </a:lnTo>
                  <a:lnTo>
                    <a:pt x="71466" y="74451"/>
                  </a:lnTo>
                  <a:lnTo>
                    <a:pt x="30065" y="74451"/>
                  </a:lnTo>
                  <a:lnTo>
                    <a:pt x="30065" y="33160"/>
                  </a:lnTo>
                  <a:cubicBezTo>
                    <a:pt x="32146" y="31845"/>
                    <a:pt x="34063" y="30586"/>
                    <a:pt x="35158" y="29710"/>
                  </a:cubicBezTo>
                  <a:cubicBezTo>
                    <a:pt x="40744" y="25411"/>
                    <a:pt x="46001" y="21988"/>
                    <a:pt x="46713" y="18867"/>
                  </a:cubicBezTo>
                  <a:cubicBezTo>
                    <a:pt x="47408" y="15861"/>
                    <a:pt x="45874" y="13206"/>
                    <a:pt x="42806" y="13206"/>
                  </a:cubicBezTo>
                  <a:cubicBezTo>
                    <a:pt x="41766" y="13206"/>
                    <a:pt x="40549" y="13511"/>
                    <a:pt x="39183" y="14212"/>
                  </a:cubicBezTo>
                  <a:cubicBezTo>
                    <a:pt x="37486" y="15115"/>
                    <a:pt x="34035" y="17032"/>
                    <a:pt x="30065" y="19250"/>
                  </a:cubicBezTo>
                  <a:lnTo>
                    <a:pt x="30065" y="9091"/>
                  </a:lnTo>
                  <a:lnTo>
                    <a:pt x="71466" y="9091"/>
                  </a:lnTo>
                  <a:lnTo>
                    <a:pt x="71466" y="27738"/>
                  </a:lnTo>
                  <a:lnTo>
                    <a:pt x="67879" y="27738"/>
                  </a:lnTo>
                  <a:cubicBezTo>
                    <a:pt x="65387" y="27738"/>
                    <a:pt x="63334" y="29792"/>
                    <a:pt x="63334" y="32283"/>
                  </a:cubicBezTo>
                  <a:lnTo>
                    <a:pt x="63334" y="32776"/>
                  </a:lnTo>
                  <a:cubicBezTo>
                    <a:pt x="63334" y="35295"/>
                    <a:pt x="65387" y="37322"/>
                    <a:pt x="67879" y="37322"/>
                  </a:cubicBezTo>
                  <a:lnTo>
                    <a:pt x="77490" y="37322"/>
                  </a:lnTo>
                  <a:cubicBezTo>
                    <a:pt x="80036" y="37322"/>
                    <a:pt x="82035" y="35268"/>
                    <a:pt x="82035" y="32776"/>
                  </a:cubicBezTo>
                  <a:lnTo>
                    <a:pt x="82035" y="32256"/>
                  </a:lnTo>
                  <a:cubicBezTo>
                    <a:pt x="82035" y="29797"/>
                    <a:pt x="80088" y="27764"/>
                    <a:pt x="77642" y="27764"/>
                  </a:cubicBezTo>
                  <a:cubicBezTo>
                    <a:pt x="77610" y="27764"/>
                    <a:pt x="77577" y="27765"/>
                    <a:pt x="77545" y="27766"/>
                  </a:cubicBezTo>
                  <a:lnTo>
                    <a:pt x="75546" y="27766"/>
                  </a:lnTo>
                  <a:lnTo>
                    <a:pt x="75546" y="5751"/>
                  </a:lnTo>
                  <a:cubicBezTo>
                    <a:pt x="75546" y="2602"/>
                    <a:pt x="72944" y="1"/>
                    <a:pt x="697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4" name="Google Shape;264;p20"/>
          <p:cNvSpPr/>
          <p:nvPr/>
        </p:nvSpPr>
        <p:spPr>
          <a:xfrm>
            <a:off x="1609000" y="2221850"/>
            <a:ext cx="311260" cy="414990"/>
          </a:xfrm>
          <a:custGeom>
            <a:rect b="b" l="l" r="r" t="t"/>
            <a:pathLst>
              <a:path extrusionOk="0" h="208800" w="156609">
                <a:moveTo>
                  <a:pt x="78289" y="26096"/>
                </a:moveTo>
                <a:cubicBezTo>
                  <a:pt x="97469" y="26096"/>
                  <a:pt x="113061" y="41721"/>
                  <a:pt x="113061" y="60869"/>
                </a:cubicBezTo>
                <a:lnTo>
                  <a:pt x="113061" y="78288"/>
                </a:lnTo>
                <a:lnTo>
                  <a:pt x="43516" y="78288"/>
                </a:lnTo>
                <a:lnTo>
                  <a:pt x="43516" y="60869"/>
                </a:lnTo>
                <a:cubicBezTo>
                  <a:pt x="43516" y="41688"/>
                  <a:pt x="59141" y="26096"/>
                  <a:pt x="78289" y="26096"/>
                </a:cubicBezTo>
                <a:close/>
                <a:moveTo>
                  <a:pt x="78256" y="113060"/>
                </a:moveTo>
                <a:cubicBezTo>
                  <a:pt x="87879" y="113060"/>
                  <a:pt x="95675" y="120857"/>
                  <a:pt x="95675" y="130479"/>
                </a:cubicBezTo>
                <a:cubicBezTo>
                  <a:pt x="95675" y="136123"/>
                  <a:pt x="93000" y="141244"/>
                  <a:pt x="88531" y="144473"/>
                </a:cubicBezTo>
                <a:lnTo>
                  <a:pt x="91304" y="169134"/>
                </a:lnTo>
                <a:cubicBezTo>
                  <a:pt x="91434" y="170374"/>
                  <a:pt x="91043" y="171580"/>
                  <a:pt x="90195" y="172526"/>
                </a:cubicBezTo>
                <a:cubicBezTo>
                  <a:pt x="89379" y="173472"/>
                  <a:pt x="88205" y="173994"/>
                  <a:pt x="86965" y="173994"/>
                </a:cubicBezTo>
                <a:lnTo>
                  <a:pt x="69579" y="173994"/>
                </a:lnTo>
                <a:cubicBezTo>
                  <a:pt x="68340" y="173994"/>
                  <a:pt x="67165" y="173472"/>
                  <a:pt x="66350" y="172526"/>
                </a:cubicBezTo>
                <a:cubicBezTo>
                  <a:pt x="65534" y="171580"/>
                  <a:pt x="65110" y="170374"/>
                  <a:pt x="65241" y="169134"/>
                </a:cubicBezTo>
                <a:lnTo>
                  <a:pt x="67981" y="144473"/>
                </a:lnTo>
                <a:cubicBezTo>
                  <a:pt x="63544" y="141244"/>
                  <a:pt x="60837" y="136123"/>
                  <a:pt x="60837" y="130479"/>
                </a:cubicBezTo>
                <a:cubicBezTo>
                  <a:pt x="60837" y="120889"/>
                  <a:pt x="68633" y="113060"/>
                  <a:pt x="78256" y="113060"/>
                </a:cubicBezTo>
                <a:close/>
                <a:moveTo>
                  <a:pt x="78289" y="0"/>
                </a:moveTo>
                <a:cubicBezTo>
                  <a:pt x="44723" y="0"/>
                  <a:pt x="17420" y="27335"/>
                  <a:pt x="17420" y="60869"/>
                </a:cubicBezTo>
                <a:lnTo>
                  <a:pt x="17420" y="78288"/>
                </a:lnTo>
                <a:lnTo>
                  <a:pt x="4372" y="78288"/>
                </a:lnTo>
                <a:cubicBezTo>
                  <a:pt x="1958" y="78288"/>
                  <a:pt x="1" y="80245"/>
                  <a:pt x="1" y="82659"/>
                </a:cubicBezTo>
                <a:lnTo>
                  <a:pt x="1" y="191413"/>
                </a:lnTo>
                <a:cubicBezTo>
                  <a:pt x="1" y="200971"/>
                  <a:pt x="7797" y="208800"/>
                  <a:pt x="17420" y="208800"/>
                </a:cubicBezTo>
                <a:lnTo>
                  <a:pt x="139222" y="208800"/>
                </a:lnTo>
                <a:cubicBezTo>
                  <a:pt x="148780" y="208800"/>
                  <a:pt x="156609" y="201036"/>
                  <a:pt x="156609" y="191413"/>
                </a:cubicBezTo>
                <a:lnTo>
                  <a:pt x="156609" y="82659"/>
                </a:lnTo>
                <a:cubicBezTo>
                  <a:pt x="156576" y="80245"/>
                  <a:pt x="154619" y="78288"/>
                  <a:pt x="152205" y="78288"/>
                </a:cubicBezTo>
                <a:lnTo>
                  <a:pt x="139157" y="78288"/>
                </a:lnTo>
                <a:lnTo>
                  <a:pt x="139157" y="60869"/>
                </a:lnTo>
                <a:cubicBezTo>
                  <a:pt x="139157" y="27335"/>
                  <a:pt x="111854" y="0"/>
                  <a:pt x="782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5" name="Google Shape;265;p2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1"/>
          <p:cNvSpPr txBox="1"/>
          <p:nvPr>
            <p:ph type="ctrTitle"/>
          </p:nvPr>
        </p:nvSpPr>
        <p:spPr>
          <a:xfrm>
            <a:off x="4786825" y="10684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FFFF"/>
                </a:solidFill>
              </a:rPr>
              <a:t>ABOUT THE PROJECT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271" name="Google Shape;271;p21"/>
          <p:cNvSpPr txBox="1"/>
          <p:nvPr>
            <p:ph idx="1" type="subTitle"/>
          </p:nvPr>
        </p:nvSpPr>
        <p:spPr>
          <a:xfrm>
            <a:off x="4139300" y="2077675"/>
            <a:ext cx="4878600" cy="22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The situation is dire. Everyone is facing and unprecedented crisis, which requires  unprecedented support from the us.</a:t>
            </a:r>
            <a:endParaRPr sz="1400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We believe all our juniors will gain hardwired curiosity after going through our resources and well structured guidelines of each subject and semesters. We value and believe in learning to learn. </a:t>
            </a:r>
            <a:r>
              <a:rPr lang="es" sz="13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We aim further development of coding skills and  knowledge of other important subjects such that they end up getting a handsome salary at the end of 3 years.</a:t>
            </a:r>
            <a:endParaRPr sz="1300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2F2F2"/>
              </a:solidFill>
            </a:endParaRPr>
          </a:p>
        </p:txBody>
      </p:sp>
      <p:cxnSp>
        <p:nvCxnSpPr>
          <p:cNvPr id="272" name="Google Shape;272;p21"/>
          <p:cNvCxnSpPr/>
          <p:nvPr/>
        </p:nvCxnSpPr>
        <p:spPr>
          <a:xfrm>
            <a:off x="4872475" y="17281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3" name="Google Shape;273;p21"/>
          <p:cNvSpPr/>
          <p:nvPr/>
        </p:nvSpPr>
        <p:spPr>
          <a:xfrm>
            <a:off x="1953596" y="1830067"/>
            <a:ext cx="1094271" cy="2041506"/>
          </a:xfrm>
          <a:custGeom>
            <a:rect b="b" l="l" r="r" t="t"/>
            <a:pathLst>
              <a:path extrusionOk="0" fill="none" h="145536" w="78009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"/>
          <p:cNvSpPr/>
          <p:nvPr/>
        </p:nvSpPr>
        <p:spPr>
          <a:xfrm>
            <a:off x="2056879" y="1992173"/>
            <a:ext cx="887043" cy="1628410"/>
          </a:xfrm>
          <a:custGeom>
            <a:rect b="b" l="l" r="r" t="t"/>
            <a:pathLst>
              <a:path extrusionOk="0" h="116087" w="63236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3460"/>
                </a:srgbClr>
              </a:gs>
              <a:gs pos="100000">
                <a:srgbClr val="041523">
                  <a:alpha val="5346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"/>
          <p:cNvSpPr/>
          <p:nvPr/>
        </p:nvSpPr>
        <p:spPr>
          <a:xfrm>
            <a:off x="2396132" y="3661112"/>
            <a:ext cx="182624" cy="156421"/>
          </a:xfrm>
          <a:custGeom>
            <a:rect b="b" l="l" r="r" t="t"/>
            <a:pathLst>
              <a:path extrusionOk="0" h="11151" w="13019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1"/>
          <p:cNvSpPr/>
          <p:nvPr/>
        </p:nvSpPr>
        <p:spPr>
          <a:xfrm>
            <a:off x="2392035" y="1893688"/>
            <a:ext cx="217496" cy="35574"/>
          </a:xfrm>
          <a:custGeom>
            <a:rect b="b" l="l" r="r" t="t"/>
            <a:pathLst>
              <a:path extrusionOk="0" h="2536" w="15505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1"/>
          <p:cNvSpPr/>
          <p:nvPr/>
        </p:nvSpPr>
        <p:spPr>
          <a:xfrm>
            <a:off x="2251814" y="3281499"/>
            <a:ext cx="119697" cy="102639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"/>
          <p:cNvSpPr/>
          <p:nvPr/>
        </p:nvSpPr>
        <p:spPr>
          <a:xfrm>
            <a:off x="2326365" y="3384094"/>
            <a:ext cx="14" cy="30103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1"/>
          <p:cNvSpPr/>
          <p:nvPr/>
        </p:nvSpPr>
        <p:spPr>
          <a:xfrm>
            <a:off x="2327052" y="3444293"/>
            <a:ext cx="29430" cy="30103"/>
          </a:xfrm>
          <a:custGeom>
            <a:rect b="b" l="l" r="r" t="t"/>
            <a:pathLst>
              <a:path extrusionOk="0" fill="none" h="2146" w="2098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1"/>
          <p:cNvSpPr/>
          <p:nvPr/>
        </p:nvSpPr>
        <p:spPr>
          <a:xfrm>
            <a:off x="2411185" y="3474385"/>
            <a:ext cx="409673" cy="14"/>
          </a:xfrm>
          <a:custGeom>
            <a:rect b="b" l="l" r="r" t="t"/>
            <a:pathLst>
              <a:path extrusionOk="0" fill="none" h="1" w="29205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1"/>
          <p:cNvSpPr/>
          <p:nvPr/>
        </p:nvSpPr>
        <p:spPr>
          <a:xfrm>
            <a:off x="2848263" y="3444293"/>
            <a:ext cx="30103" cy="30103"/>
          </a:xfrm>
          <a:custGeom>
            <a:rect b="b" l="l" r="r" t="t"/>
            <a:pathLst>
              <a:path extrusionOk="0" fill="none" h="2146" w="2146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1"/>
          <p:cNvSpPr/>
          <p:nvPr/>
        </p:nvSpPr>
        <p:spPr>
          <a:xfrm>
            <a:off x="2878356" y="3081768"/>
            <a:ext cx="14" cy="307090"/>
          </a:xfrm>
          <a:custGeom>
            <a:rect b="b" l="l" r="r" t="t"/>
            <a:pathLst>
              <a:path extrusionOk="0" fill="none" h="21892" w="1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1"/>
          <p:cNvSpPr/>
          <p:nvPr/>
        </p:nvSpPr>
        <p:spPr>
          <a:xfrm>
            <a:off x="2878356" y="3024319"/>
            <a:ext cx="30103" cy="29416"/>
          </a:xfrm>
          <a:custGeom>
            <a:rect b="b" l="l" r="r" t="t"/>
            <a:pathLst>
              <a:path extrusionOk="0" fill="none" h="2097" w="2146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1"/>
          <p:cNvSpPr/>
          <p:nvPr/>
        </p:nvSpPr>
        <p:spPr>
          <a:xfrm>
            <a:off x="2970695" y="3024319"/>
            <a:ext cx="341962" cy="14"/>
          </a:xfrm>
          <a:custGeom>
            <a:rect b="b" l="l" r="r" t="t"/>
            <a:pathLst>
              <a:path extrusionOk="0" fill="none" h="1" w="24378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1"/>
          <p:cNvSpPr/>
          <p:nvPr/>
        </p:nvSpPr>
        <p:spPr>
          <a:xfrm>
            <a:off x="3344151" y="3024319"/>
            <a:ext cx="29416" cy="29416"/>
          </a:xfrm>
          <a:custGeom>
            <a:rect b="b" l="l" r="r" t="t"/>
            <a:pathLst>
              <a:path extrusionOk="0" fill="none" h="2097" w="2097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1"/>
          <p:cNvSpPr/>
          <p:nvPr/>
        </p:nvSpPr>
        <p:spPr>
          <a:xfrm>
            <a:off x="3373557" y="3107076"/>
            <a:ext cx="14" cy="292053"/>
          </a:xfrm>
          <a:custGeom>
            <a:rect b="b" l="l" r="r" t="t"/>
            <a:pathLst>
              <a:path extrusionOk="0" fill="none" h="20820" w="1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1"/>
          <p:cNvSpPr/>
          <p:nvPr/>
        </p:nvSpPr>
        <p:spPr>
          <a:xfrm>
            <a:off x="3373557" y="3425816"/>
            <a:ext cx="14" cy="30103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1"/>
          <p:cNvSpPr/>
          <p:nvPr/>
        </p:nvSpPr>
        <p:spPr>
          <a:xfrm>
            <a:off x="1673154" y="2077680"/>
            <a:ext cx="29430" cy="14"/>
          </a:xfrm>
          <a:custGeom>
            <a:rect b="b" l="l" r="r" t="t"/>
            <a:pathLst>
              <a:path extrusionOk="0" fill="none" h="1" w="2098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1"/>
          <p:cNvSpPr/>
          <p:nvPr/>
        </p:nvSpPr>
        <p:spPr>
          <a:xfrm>
            <a:off x="1736762" y="2077680"/>
            <a:ext cx="50625" cy="14"/>
          </a:xfrm>
          <a:custGeom>
            <a:rect b="b" l="l" r="r" t="t"/>
            <a:pathLst>
              <a:path extrusionOk="0" fill="none" h="1" w="3609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1"/>
          <p:cNvSpPr/>
          <p:nvPr/>
        </p:nvSpPr>
        <p:spPr>
          <a:xfrm>
            <a:off x="1804480" y="2077680"/>
            <a:ext cx="30103" cy="29416"/>
          </a:xfrm>
          <a:custGeom>
            <a:rect b="b" l="l" r="r" t="t"/>
            <a:pathLst>
              <a:path extrusionOk="0" fill="none" h="2097" w="2146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1"/>
          <p:cNvSpPr/>
          <p:nvPr/>
        </p:nvSpPr>
        <p:spPr>
          <a:xfrm>
            <a:off x="1833900" y="2169332"/>
            <a:ext cx="14" cy="464394"/>
          </a:xfrm>
          <a:custGeom>
            <a:rect b="b" l="l" r="r" t="t"/>
            <a:pathLst>
              <a:path extrusionOk="0" fill="none" h="33106" w="1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1"/>
          <p:cNvSpPr/>
          <p:nvPr/>
        </p:nvSpPr>
        <p:spPr>
          <a:xfrm>
            <a:off x="1834573" y="2665217"/>
            <a:ext cx="29430" cy="30117"/>
          </a:xfrm>
          <a:custGeom>
            <a:rect b="b" l="l" r="r" t="t"/>
            <a:pathLst>
              <a:path extrusionOk="0" fill="none" h="2147" w="2098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1"/>
          <p:cNvSpPr/>
          <p:nvPr/>
        </p:nvSpPr>
        <p:spPr>
          <a:xfrm>
            <a:off x="1923504" y="2695323"/>
            <a:ext cx="681189" cy="14"/>
          </a:xfrm>
          <a:custGeom>
            <a:rect b="b" l="l" r="r" t="t"/>
            <a:pathLst>
              <a:path extrusionOk="0" fill="none" h="1" w="48561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1"/>
          <p:cNvSpPr/>
          <p:nvPr/>
        </p:nvSpPr>
        <p:spPr>
          <a:xfrm>
            <a:off x="2634164" y="2695323"/>
            <a:ext cx="30103" cy="14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1"/>
          <p:cNvSpPr/>
          <p:nvPr/>
        </p:nvSpPr>
        <p:spPr>
          <a:xfrm>
            <a:off x="2608856" y="2648129"/>
            <a:ext cx="119697" cy="102934"/>
          </a:xfrm>
          <a:custGeom>
            <a:rect b="b" l="l" r="r" t="t"/>
            <a:pathLst>
              <a:path extrusionOk="0" h="7338" w="8533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1"/>
          <p:cNvSpPr/>
          <p:nvPr/>
        </p:nvSpPr>
        <p:spPr>
          <a:xfrm>
            <a:off x="1611594" y="3639226"/>
            <a:ext cx="30103" cy="14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1"/>
          <p:cNvSpPr/>
          <p:nvPr/>
        </p:nvSpPr>
        <p:spPr>
          <a:xfrm>
            <a:off x="1724458" y="3609808"/>
            <a:ext cx="30103" cy="30117"/>
          </a:xfrm>
          <a:custGeom>
            <a:rect b="b" l="l" r="r" t="t"/>
            <a:pathLst>
              <a:path extrusionOk="0" fill="none" h="2147" w="2146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1"/>
          <p:cNvSpPr/>
          <p:nvPr/>
        </p:nvSpPr>
        <p:spPr>
          <a:xfrm>
            <a:off x="1754551" y="3238402"/>
            <a:ext cx="14" cy="313935"/>
          </a:xfrm>
          <a:custGeom>
            <a:rect b="b" l="l" r="r" t="t"/>
            <a:pathLst>
              <a:path extrusionOk="0" fill="none" h="22380" w="1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1"/>
          <p:cNvSpPr/>
          <p:nvPr/>
        </p:nvSpPr>
        <p:spPr>
          <a:xfrm>
            <a:off x="1754551" y="3179578"/>
            <a:ext cx="30103" cy="30117"/>
          </a:xfrm>
          <a:custGeom>
            <a:rect b="b" l="l" r="r" t="t"/>
            <a:pathLst>
              <a:path extrusionOk="0" fill="none" h="2147" w="2146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1"/>
          <p:cNvSpPr/>
          <p:nvPr/>
        </p:nvSpPr>
        <p:spPr>
          <a:xfrm>
            <a:off x="1840732" y="3179578"/>
            <a:ext cx="871318" cy="14"/>
          </a:xfrm>
          <a:custGeom>
            <a:rect b="b" l="l" r="r" t="t"/>
            <a:pathLst>
              <a:path extrusionOk="0" fill="none" h="1" w="62115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1"/>
          <p:cNvSpPr/>
          <p:nvPr/>
        </p:nvSpPr>
        <p:spPr>
          <a:xfrm>
            <a:off x="2740183" y="3179578"/>
            <a:ext cx="30103" cy="30117"/>
          </a:xfrm>
          <a:custGeom>
            <a:rect b="b" l="l" r="r" t="t"/>
            <a:pathLst>
              <a:path extrusionOk="0" fill="none" h="2147" w="2146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1"/>
          <p:cNvSpPr/>
          <p:nvPr/>
        </p:nvSpPr>
        <p:spPr>
          <a:xfrm>
            <a:off x="2770275" y="3289706"/>
            <a:ext cx="14" cy="30103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1"/>
          <p:cNvSpPr/>
          <p:nvPr/>
        </p:nvSpPr>
        <p:spPr>
          <a:xfrm>
            <a:off x="2699147" y="3284235"/>
            <a:ext cx="119697" cy="102639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1"/>
          <p:cNvSpPr/>
          <p:nvPr/>
        </p:nvSpPr>
        <p:spPr>
          <a:xfrm>
            <a:off x="2526098" y="3007905"/>
            <a:ext cx="14" cy="29416"/>
          </a:xfrm>
          <a:custGeom>
            <a:rect b="b" l="l" r="r" t="t"/>
            <a:pathLst>
              <a:path extrusionOk="0" fill="none" h="2097" w="1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1"/>
          <p:cNvSpPr/>
          <p:nvPr/>
        </p:nvSpPr>
        <p:spPr>
          <a:xfrm>
            <a:off x="2526098" y="2548944"/>
            <a:ext cx="14" cy="404890"/>
          </a:xfrm>
          <a:custGeom>
            <a:rect b="b" l="l" r="r" t="t"/>
            <a:pathLst>
              <a:path extrusionOk="0" fill="none" h="28864" w="1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1"/>
          <p:cNvSpPr/>
          <p:nvPr/>
        </p:nvSpPr>
        <p:spPr>
          <a:xfrm>
            <a:off x="2526785" y="2492168"/>
            <a:ext cx="29416" cy="30117"/>
          </a:xfrm>
          <a:custGeom>
            <a:rect b="b" l="l" r="r" t="t"/>
            <a:pathLst>
              <a:path extrusionOk="0" fill="none" h="2147" w="2097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1"/>
          <p:cNvSpPr/>
          <p:nvPr/>
        </p:nvSpPr>
        <p:spPr>
          <a:xfrm>
            <a:off x="2615014" y="2492168"/>
            <a:ext cx="904830" cy="14"/>
          </a:xfrm>
          <a:custGeom>
            <a:rect b="b" l="l" r="r" t="t"/>
            <a:pathLst>
              <a:path extrusionOk="0" fill="none" h="1" w="64504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1"/>
          <p:cNvSpPr/>
          <p:nvPr/>
        </p:nvSpPr>
        <p:spPr>
          <a:xfrm>
            <a:off x="3549342" y="2462076"/>
            <a:ext cx="30117" cy="30103"/>
          </a:xfrm>
          <a:custGeom>
            <a:rect b="b" l="l" r="r" t="t"/>
            <a:pathLst>
              <a:path extrusionOk="0" fill="none" h="2146" w="2147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1"/>
          <p:cNvSpPr/>
          <p:nvPr/>
        </p:nvSpPr>
        <p:spPr>
          <a:xfrm>
            <a:off x="3579448" y="2350587"/>
            <a:ext cx="14" cy="67037"/>
          </a:xfrm>
          <a:custGeom>
            <a:rect b="b" l="l" r="r" t="t"/>
            <a:pathLst>
              <a:path extrusionOk="0" fill="none" h="4779" w="1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1"/>
          <p:cNvSpPr/>
          <p:nvPr/>
        </p:nvSpPr>
        <p:spPr>
          <a:xfrm>
            <a:off x="3579448" y="2297922"/>
            <a:ext cx="14" cy="30103"/>
          </a:xfrm>
          <a:custGeom>
            <a:rect b="b" l="l" r="r" t="t"/>
            <a:pathLst>
              <a:path extrusionOk="0" fill="none" h="2146" w="1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1"/>
          <p:cNvSpPr/>
          <p:nvPr/>
        </p:nvSpPr>
        <p:spPr>
          <a:xfrm>
            <a:off x="2473432" y="3007217"/>
            <a:ext cx="103284" cy="103284"/>
          </a:xfrm>
          <a:custGeom>
            <a:rect b="b" l="l" r="r" t="t"/>
            <a:pathLst>
              <a:path extrusionOk="0" h="7363" w="7363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1"/>
          <p:cNvSpPr/>
          <p:nvPr/>
        </p:nvSpPr>
        <p:spPr>
          <a:xfrm>
            <a:off x="2811324" y="1640604"/>
            <a:ext cx="14" cy="30103"/>
          </a:xfrm>
          <a:custGeom>
            <a:rect b="b" l="l" r="r" t="t"/>
            <a:pathLst>
              <a:path extrusionOk="0" fill="none" h="2146" w="1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1"/>
          <p:cNvSpPr/>
          <p:nvPr/>
        </p:nvSpPr>
        <p:spPr>
          <a:xfrm>
            <a:off x="2811324" y="1728160"/>
            <a:ext cx="14" cy="547143"/>
          </a:xfrm>
          <a:custGeom>
            <a:rect b="b" l="l" r="r" t="t"/>
            <a:pathLst>
              <a:path extrusionOk="0" fill="none" h="39005" w="1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1"/>
          <p:cNvSpPr/>
          <p:nvPr/>
        </p:nvSpPr>
        <p:spPr>
          <a:xfrm>
            <a:off x="2781905" y="2304754"/>
            <a:ext cx="30103" cy="29430"/>
          </a:xfrm>
          <a:custGeom>
            <a:rect b="b" l="l" r="r" t="t"/>
            <a:pathLst>
              <a:path extrusionOk="0" fill="none" h="2098" w="2146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1"/>
          <p:cNvSpPr/>
          <p:nvPr/>
        </p:nvSpPr>
        <p:spPr>
          <a:xfrm>
            <a:off x="2296272" y="2334173"/>
            <a:ext cx="428147" cy="14"/>
          </a:xfrm>
          <a:custGeom>
            <a:rect b="b" l="l" r="r" t="t"/>
            <a:pathLst>
              <a:path extrusionOk="0" fill="none" h="1" w="30522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1"/>
          <p:cNvSpPr/>
          <p:nvPr/>
        </p:nvSpPr>
        <p:spPr>
          <a:xfrm>
            <a:off x="2237448" y="2334173"/>
            <a:ext cx="30103" cy="30103"/>
          </a:xfrm>
          <a:custGeom>
            <a:rect b="b" l="l" r="r" t="t"/>
            <a:pathLst>
              <a:path extrusionOk="0" fill="none" h="2146" w="2146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1"/>
          <p:cNvSpPr/>
          <p:nvPr/>
        </p:nvSpPr>
        <p:spPr>
          <a:xfrm>
            <a:off x="2237448" y="2418993"/>
            <a:ext cx="14" cy="411034"/>
          </a:xfrm>
          <a:custGeom>
            <a:rect b="b" l="l" r="r" t="t"/>
            <a:pathLst>
              <a:path extrusionOk="0" fill="none" h="29302" w="1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1"/>
          <p:cNvSpPr/>
          <p:nvPr/>
        </p:nvSpPr>
        <p:spPr>
          <a:xfrm>
            <a:off x="2237448" y="2857429"/>
            <a:ext cx="14" cy="30103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1"/>
          <p:cNvSpPr/>
          <p:nvPr/>
        </p:nvSpPr>
        <p:spPr>
          <a:xfrm>
            <a:off x="2166320" y="2837592"/>
            <a:ext cx="119697" cy="102639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0" name="Google Shape;320;p21"/>
          <p:cNvGrpSpPr/>
          <p:nvPr/>
        </p:nvGrpSpPr>
        <p:grpSpPr>
          <a:xfrm>
            <a:off x="2624430" y="1068391"/>
            <a:ext cx="373819" cy="412843"/>
            <a:chOff x="3040350" y="1113200"/>
            <a:chExt cx="1704600" cy="1882550"/>
          </a:xfrm>
        </p:grpSpPr>
        <p:sp>
          <p:nvSpPr>
            <p:cNvPr id="321" name="Google Shape;321;p21"/>
            <p:cNvSpPr/>
            <p:nvPr/>
          </p:nvSpPr>
          <p:spPr>
            <a:xfrm>
              <a:off x="3040350" y="2164475"/>
              <a:ext cx="1607250" cy="831275"/>
            </a:xfrm>
            <a:custGeom>
              <a:rect b="b" l="l" r="r" t="t"/>
              <a:pathLst>
                <a:path extrusionOk="0" h="33251" w="6429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  <p:sp>
          <p:nvSpPr>
            <p:cNvPr id="322" name="Google Shape;322;p21"/>
            <p:cNvSpPr/>
            <p:nvPr/>
          </p:nvSpPr>
          <p:spPr>
            <a:xfrm>
              <a:off x="3073300" y="1113200"/>
              <a:ext cx="1671650" cy="924525"/>
            </a:xfrm>
            <a:custGeom>
              <a:rect b="b" l="l" r="r" t="t"/>
              <a:pathLst>
                <a:path extrusionOk="0" h="36981" w="66866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</p:grpSp>
      <p:grpSp>
        <p:nvGrpSpPr>
          <p:cNvPr id="323" name="Google Shape;323;p21"/>
          <p:cNvGrpSpPr/>
          <p:nvPr/>
        </p:nvGrpSpPr>
        <p:grpSpPr>
          <a:xfrm>
            <a:off x="3390291" y="1782576"/>
            <a:ext cx="406573" cy="402537"/>
            <a:chOff x="462200" y="569000"/>
            <a:chExt cx="1901650" cy="1882775"/>
          </a:xfrm>
        </p:grpSpPr>
        <p:sp>
          <p:nvSpPr>
            <p:cNvPr id="324" name="Google Shape;324;p21"/>
            <p:cNvSpPr/>
            <p:nvPr/>
          </p:nvSpPr>
          <p:spPr>
            <a:xfrm>
              <a:off x="462200" y="890525"/>
              <a:ext cx="1573675" cy="1561250"/>
            </a:xfrm>
            <a:custGeom>
              <a:rect b="b" l="l" r="r" t="t"/>
              <a:pathLst>
                <a:path extrusionOk="0" h="62450" w="62947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1198700" y="569000"/>
              <a:ext cx="1165150" cy="1158700"/>
            </a:xfrm>
            <a:custGeom>
              <a:rect b="b" l="l" r="r" t="t"/>
              <a:pathLst>
                <a:path extrusionOk="0" h="46348" w="46606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1"/>
            <p:cNvSpPr/>
            <p:nvPr/>
          </p:nvSpPr>
          <p:spPr>
            <a:xfrm>
              <a:off x="1307825" y="1322925"/>
              <a:ext cx="159450" cy="146850"/>
            </a:xfrm>
            <a:custGeom>
              <a:rect b="b" l="l" r="r" t="t"/>
              <a:pathLst>
                <a:path extrusionOk="0" h="5874" w="6378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1"/>
            <p:cNvSpPr/>
            <p:nvPr/>
          </p:nvSpPr>
          <p:spPr>
            <a:xfrm>
              <a:off x="701000" y="1507650"/>
              <a:ext cx="373300" cy="440175"/>
            </a:xfrm>
            <a:custGeom>
              <a:rect b="b" l="l" r="r" t="t"/>
              <a:pathLst>
                <a:path extrusionOk="0" h="17607" w="14932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8" name="Google Shape;328;p21"/>
          <p:cNvGrpSpPr/>
          <p:nvPr/>
        </p:nvGrpSpPr>
        <p:grpSpPr>
          <a:xfrm>
            <a:off x="3208667" y="3620568"/>
            <a:ext cx="372185" cy="370679"/>
            <a:chOff x="4991125" y="2436850"/>
            <a:chExt cx="1890225" cy="1882575"/>
          </a:xfrm>
        </p:grpSpPr>
        <p:sp>
          <p:nvSpPr>
            <p:cNvPr id="329" name="Google Shape;329;p21"/>
            <p:cNvSpPr/>
            <p:nvPr/>
          </p:nvSpPr>
          <p:spPr>
            <a:xfrm>
              <a:off x="4991125" y="3057800"/>
              <a:ext cx="1890225" cy="1261625"/>
            </a:xfrm>
            <a:custGeom>
              <a:rect b="b" l="l" r="r" t="t"/>
              <a:pathLst>
                <a:path extrusionOk="0" h="50465" w="75609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1"/>
            <p:cNvSpPr/>
            <p:nvPr/>
          </p:nvSpPr>
          <p:spPr>
            <a:xfrm>
              <a:off x="5188800" y="2813650"/>
              <a:ext cx="1298100" cy="133575"/>
            </a:xfrm>
            <a:custGeom>
              <a:rect b="b" l="l" r="r" t="t"/>
              <a:pathLst>
                <a:path extrusionOk="0" h="5343" w="51924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1"/>
            <p:cNvSpPr/>
            <p:nvPr/>
          </p:nvSpPr>
          <p:spPr>
            <a:xfrm>
              <a:off x="56156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1"/>
            <p:cNvSpPr/>
            <p:nvPr/>
          </p:nvSpPr>
          <p:spPr>
            <a:xfrm>
              <a:off x="58518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p21"/>
          <p:cNvGrpSpPr/>
          <p:nvPr/>
        </p:nvGrpSpPr>
        <p:grpSpPr>
          <a:xfrm>
            <a:off x="1112845" y="3454559"/>
            <a:ext cx="372245" cy="369356"/>
            <a:chOff x="5249675" y="238125"/>
            <a:chExt cx="1897275" cy="1882550"/>
          </a:xfrm>
        </p:grpSpPr>
        <p:sp>
          <p:nvSpPr>
            <p:cNvPr id="334" name="Google Shape;334;p21"/>
            <p:cNvSpPr/>
            <p:nvPr/>
          </p:nvSpPr>
          <p:spPr>
            <a:xfrm>
              <a:off x="5367350" y="1455300"/>
              <a:ext cx="290050" cy="110325"/>
            </a:xfrm>
            <a:custGeom>
              <a:rect b="b" l="l" r="r" t="t"/>
              <a:pathLst>
                <a:path extrusionOk="0" h="4413" w="11602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5367350" y="1234675"/>
              <a:ext cx="1661950" cy="276525"/>
            </a:xfrm>
            <a:custGeom>
              <a:rect b="b" l="l" r="r" t="t"/>
              <a:pathLst>
                <a:path extrusionOk="0" h="11061" w="66478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5249675" y="1675900"/>
              <a:ext cx="1897275" cy="444775"/>
            </a:xfrm>
            <a:custGeom>
              <a:rect b="b" l="l" r="r" t="t"/>
              <a:pathLst>
                <a:path extrusionOk="0" h="17791" w="75891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1"/>
            <p:cNvSpPr/>
            <p:nvPr/>
          </p:nvSpPr>
          <p:spPr>
            <a:xfrm>
              <a:off x="5856800" y="1455300"/>
              <a:ext cx="1172500" cy="276525"/>
            </a:xfrm>
            <a:custGeom>
              <a:rect b="b" l="l" r="r" t="t"/>
              <a:pathLst>
                <a:path extrusionOk="0" h="11061" w="4690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1"/>
            <p:cNvSpPr/>
            <p:nvPr/>
          </p:nvSpPr>
          <p:spPr>
            <a:xfrm>
              <a:off x="5253500" y="238125"/>
              <a:ext cx="1889625" cy="886275"/>
            </a:xfrm>
            <a:custGeom>
              <a:rect b="b" l="l" r="r" t="t"/>
              <a:pathLst>
                <a:path extrusionOk="0" h="35451" w="75585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" name="Google Shape;339;p21"/>
          <p:cNvGrpSpPr/>
          <p:nvPr/>
        </p:nvGrpSpPr>
        <p:grpSpPr>
          <a:xfrm>
            <a:off x="1126337" y="1869842"/>
            <a:ext cx="357689" cy="347177"/>
            <a:chOff x="2652075" y="3639925"/>
            <a:chExt cx="1882575" cy="1827250"/>
          </a:xfrm>
        </p:grpSpPr>
        <p:sp>
          <p:nvSpPr>
            <p:cNvPr id="340" name="Google Shape;340;p21"/>
            <p:cNvSpPr/>
            <p:nvPr/>
          </p:nvSpPr>
          <p:spPr>
            <a:xfrm>
              <a:off x="2716200" y="3639925"/>
              <a:ext cx="628925" cy="694500"/>
            </a:xfrm>
            <a:custGeom>
              <a:rect b="b" l="l" r="r" t="t"/>
              <a:pathLst>
                <a:path extrusionOk="0" h="27780" w="25157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3326275" y="3795950"/>
              <a:ext cx="282400" cy="286975"/>
            </a:xfrm>
            <a:custGeom>
              <a:rect b="b" l="l" r="r" t="t"/>
              <a:pathLst>
                <a:path extrusionOk="0" h="11479" w="11296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3696600" y="3760800"/>
              <a:ext cx="318000" cy="258600"/>
            </a:xfrm>
            <a:custGeom>
              <a:rect b="b" l="l" r="r" t="t"/>
              <a:pathLst>
                <a:path extrusionOk="0" h="10344" w="1272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3980450" y="3991375"/>
              <a:ext cx="455350" cy="343050"/>
            </a:xfrm>
            <a:custGeom>
              <a:rect b="b" l="l" r="r" t="t"/>
              <a:pathLst>
                <a:path extrusionOk="0" h="13722" w="18214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1"/>
            <p:cNvSpPr/>
            <p:nvPr/>
          </p:nvSpPr>
          <p:spPr>
            <a:xfrm>
              <a:off x="3385675" y="4059600"/>
              <a:ext cx="602150" cy="274825"/>
            </a:xfrm>
            <a:custGeom>
              <a:rect b="b" l="l" r="r" t="t"/>
              <a:pathLst>
                <a:path extrusionOk="0" h="10993" w="24086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1"/>
            <p:cNvSpPr/>
            <p:nvPr/>
          </p:nvSpPr>
          <p:spPr>
            <a:xfrm>
              <a:off x="2705900" y="4710325"/>
              <a:ext cx="1774625" cy="756850"/>
            </a:xfrm>
            <a:custGeom>
              <a:rect b="b" l="l" r="r" t="t"/>
              <a:pathLst>
                <a:path extrusionOk="0" h="30274" w="70985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2652075" y="4447650"/>
              <a:ext cx="1882575" cy="149450"/>
            </a:xfrm>
            <a:custGeom>
              <a:rect b="b" l="l" r="r" t="t"/>
              <a:pathLst>
                <a:path extrusionOk="0" h="5978" w="75303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2"/>
          <p:cNvSpPr/>
          <p:nvPr/>
        </p:nvSpPr>
        <p:spPr>
          <a:xfrm rot="-3173578">
            <a:off x="2948502" y="636938"/>
            <a:ext cx="755592" cy="874209"/>
          </a:xfrm>
          <a:custGeom>
            <a:rect b="b" l="l" r="r" t="t"/>
            <a:pathLst>
              <a:path extrusionOk="0" fill="none" h="27306" w="23601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cap="rnd" cmpd="sng" w="13850">
            <a:solidFill>
              <a:schemeClr val="accent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52" name="Google Shape;352;p22"/>
          <p:cNvSpPr/>
          <p:nvPr/>
        </p:nvSpPr>
        <p:spPr>
          <a:xfrm>
            <a:off x="5784719" y="3707004"/>
            <a:ext cx="1373867" cy="1113719"/>
          </a:xfrm>
          <a:custGeom>
            <a:rect b="b" l="l" r="r" t="t"/>
            <a:pathLst>
              <a:path extrusionOk="0" fill="none" h="20789" w="25645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cap="rnd" cmpd="sng" w="13850">
            <a:solidFill>
              <a:schemeClr val="accent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2"/>
          <p:cNvSpPr/>
          <p:nvPr/>
        </p:nvSpPr>
        <p:spPr>
          <a:xfrm>
            <a:off x="-2" y="2933780"/>
            <a:ext cx="2563026" cy="2560152"/>
          </a:xfrm>
          <a:custGeom>
            <a:rect b="b" l="l" r="r" t="t"/>
            <a:pathLst>
              <a:path extrusionOk="0" fill="none" h="39191" w="39235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cap="flat" cmpd="sng" w="26625">
            <a:solidFill>
              <a:srgbClr val="1EFFC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54" name="Google Shape;354;p22"/>
          <p:cNvSpPr/>
          <p:nvPr/>
        </p:nvSpPr>
        <p:spPr>
          <a:xfrm>
            <a:off x="6101912" y="3732129"/>
            <a:ext cx="837606" cy="839856"/>
          </a:xfrm>
          <a:custGeom>
            <a:rect b="b" l="l" r="r" t="t"/>
            <a:pathLst>
              <a:path extrusionOk="0" h="15677" w="15635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2"/>
          <p:cNvSpPr/>
          <p:nvPr/>
        </p:nvSpPr>
        <p:spPr>
          <a:xfrm rot="-3173578">
            <a:off x="3032075" y="862878"/>
            <a:ext cx="501903" cy="500527"/>
          </a:xfrm>
          <a:custGeom>
            <a:rect b="b" l="l" r="r" t="t"/>
            <a:pathLst>
              <a:path extrusionOk="0" h="15634" w="15677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56" name="Google Shape;356;p22"/>
          <p:cNvSpPr/>
          <p:nvPr/>
        </p:nvSpPr>
        <p:spPr>
          <a:xfrm>
            <a:off x="6406139" y="804152"/>
            <a:ext cx="267858" cy="59329"/>
          </a:xfrm>
          <a:custGeom>
            <a:rect b="b" l="l" r="r" t="t"/>
            <a:pathLst>
              <a:path extrusionOk="0" h="1321" w="5964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57" name="Google Shape;357;p22"/>
          <p:cNvSpPr/>
          <p:nvPr/>
        </p:nvSpPr>
        <p:spPr>
          <a:xfrm>
            <a:off x="6828947" y="804152"/>
            <a:ext cx="1568883" cy="59329"/>
          </a:xfrm>
          <a:custGeom>
            <a:rect b="b" l="l" r="r" t="t"/>
            <a:pathLst>
              <a:path extrusionOk="0" h="1321" w="34932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58" name="Google Shape;358;p22"/>
          <p:cNvSpPr/>
          <p:nvPr/>
        </p:nvSpPr>
        <p:spPr>
          <a:xfrm>
            <a:off x="6406139" y="983982"/>
            <a:ext cx="267858" cy="61261"/>
          </a:xfrm>
          <a:custGeom>
            <a:rect b="b" l="l" r="r" t="t"/>
            <a:pathLst>
              <a:path extrusionOk="0" h="1364" w="5964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59" name="Google Shape;359;p22"/>
          <p:cNvSpPr/>
          <p:nvPr/>
        </p:nvSpPr>
        <p:spPr>
          <a:xfrm>
            <a:off x="6828947" y="983982"/>
            <a:ext cx="1568883" cy="61261"/>
          </a:xfrm>
          <a:custGeom>
            <a:rect b="b" l="l" r="r" t="t"/>
            <a:pathLst>
              <a:path extrusionOk="0" h="1364" w="34932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60" name="Google Shape;360;p22"/>
          <p:cNvSpPr/>
          <p:nvPr/>
        </p:nvSpPr>
        <p:spPr>
          <a:xfrm>
            <a:off x="6406139" y="1165742"/>
            <a:ext cx="267858" cy="59329"/>
          </a:xfrm>
          <a:custGeom>
            <a:rect b="b" l="l" r="r" t="t"/>
            <a:pathLst>
              <a:path extrusionOk="0" h="1321" w="5964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61" name="Google Shape;361;p22"/>
          <p:cNvSpPr/>
          <p:nvPr/>
        </p:nvSpPr>
        <p:spPr>
          <a:xfrm>
            <a:off x="6828947" y="1165742"/>
            <a:ext cx="991084" cy="59329"/>
          </a:xfrm>
          <a:custGeom>
            <a:rect b="b" l="l" r="r" t="t"/>
            <a:pathLst>
              <a:path extrusionOk="0" h="1321" w="22067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62" name="Google Shape;362;p22"/>
          <p:cNvSpPr/>
          <p:nvPr/>
        </p:nvSpPr>
        <p:spPr>
          <a:xfrm>
            <a:off x="6406139" y="1347503"/>
            <a:ext cx="267858" cy="59329"/>
          </a:xfrm>
          <a:custGeom>
            <a:rect b="b" l="l" r="r" t="t"/>
            <a:pathLst>
              <a:path extrusionOk="0" h="1321" w="5964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63" name="Google Shape;363;p22"/>
          <p:cNvSpPr/>
          <p:nvPr/>
        </p:nvSpPr>
        <p:spPr>
          <a:xfrm>
            <a:off x="6828947" y="1347503"/>
            <a:ext cx="991084" cy="59329"/>
          </a:xfrm>
          <a:custGeom>
            <a:rect b="b" l="l" r="r" t="t"/>
            <a:pathLst>
              <a:path extrusionOk="0" h="1321" w="22067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64" name="Google Shape;364;p22"/>
          <p:cNvSpPr/>
          <p:nvPr/>
        </p:nvSpPr>
        <p:spPr>
          <a:xfrm>
            <a:off x="6101900" y="869185"/>
            <a:ext cx="141654" cy="552963"/>
          </a:xfrm>
          <a:custGeom>
            <a:rect b="b" l="l" r="r" t="t"/>
            <a:pathLst>
              <a:path extrusionOk="0" fill="none" h="12312" w="3154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cap="flat" cmpd="sng" w="13850">
            <a:solidFill>
              <a:schemeClr val="accent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65" name="Google Shape;365;p22"/>
          <p:cNvSpPr/>
          <p:nvPr/>
        </p:nvSpPr>
        <p:spPr>
          <a:xfrm>
            <a:off x="523596" y="911573"/>
            <a:ext cx="1335660" cy="80014"/>
          </a:xfrm>
          <a:custGeom>
            <a:rect b="b" l="l" r="r" t="t"/>
            <a:pathLst>
              <a:path extrusionOk="0" h="1322" w="22067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66" name="Google Shape;366;p22"/>
          <p:cNvSpPr/>
          <p:nvPr/>
        </p:nvSpPr>
        <p:spPr>
          <a:xfrm>
            <a:off x="523596" y="1153907"/>
            <a:ext cx="1335660" cy="82617"/>
          </a:xfrm>
          <a:custGeom>
            <a:rect b="b" l="l" r="r" t="t"/>
            <a:pathLst>
              <a:path extrusionOk="0" h="1365" w="22067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67" name="Google Shape;367;p22"/>
          <p:cNvSpPr/>
          <p:nvPr/>
        </p:nvSpPr>
        <p:spPr>
          <a:xfrm>
            <a:off x="6580967" y="2995135"/>
            <a:ext cx="1929800" cy="381875"/>
          </a:xfrm>
          <a:custGeom>
            <a:rect b="b" l="l" r="r" t="t"/>
            <a:pathLst>
              <a:path extrusionOk="0" fill="none" h="11928" w="60278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cap="flat" cmpd="sng" w="13850">
            <a:solidFill>
              <a:schemeClr val="accent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2"/>
          <p:cNvSpPr txBox="1"/>
          <p:nvPr>
            <p:ph type="ctrTitle"/>
          </p:nvPr>
        </p:nvSpPr>
        <p:spPr>
          <a:xfrm>
            <a:off x="2749775" y="1594525"/>
            <a:ext cx="3530400" cy="211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                          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                                     -</a:t>
            </a:r>
            <a:r>
              <a:rPr b="1" lang="es" sz="1400">
                <a:latin typeface="Lobster"/>
                <a:ea typeface="Lobster"/>
                <a:cs typeface="Lobster"/>
                <a:sym typeface="Lobster"/>
              </a:rPr>
              <a:t>By Pele</a:t>
            </a:r>
            <a:endParaRPr b="1" sz="14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69" name="Google Shape;369;p22"/>
          <p:cNvSpPr txBox="1"/>
          <p:nvPr>
            <p:ph idx="1" type="subTitle"/>
          </p:nvPr>
        </p:nvSpPr>
        <p:spPr>
          <a:xfrm>
            <a:off x="2786225" y="1793775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highlight>
                  <a:schemeClr val="accen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“S</a:t>
            </a:r>
            <a:r>
              <a:rPr lang="es">
                <a:solidFill>
                  <a:schemeClr val="dk1"/>
                </a:solidFill>
                <a:highlight>
                  <a:schemeClr val="accent3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uccess is no accident. It is hard work, perseverance, learning, studying, sacrifice and most of all, love of what you are doing or learning to do.”</a:t>
            </a:r>
            <a:endParaRPr>
              <a:highlight>
                <a:schemeClr val="accent3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3"/>
          <p:cNvSpPr txBox="1"/>
          <p:nvPr>
            <p:ph idx="4" type="ctrTitle"/>
          </p:nvPr>
        </p:nvSpPr>
        <p:spPr>
          <a:xfrm>
            <a:off x="253825" y="644550"/>
            <a:ext cx="85785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REDIRECTS TO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375" name="Google Shape;375;p23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6" name="Google Shape;376;p23"/>
          <p:cNvSpPr/>
          <p:nvPr/>
        </p:nvSpPr>
        <p:spPr>
          <a:xfrm>
            <a:off x="4876837" y="2409598"/>
            <a:ext cx="2681532" cy="1732190"/>
          </a:xfrm>
          <a:custGeom>
            <a:rect b="b" l="l" r="r" t="t"/>
            <a:pathLst>
              <a:path extrusionOk="0" h="114110" w="176649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3"/>
          <p:cNvSpPr/>
          <p:nvPr/>
        </p:nvSpPr>
        <p:spPr>
          <a:xfrm>
            <a:off x="5005199" y="2541755"/>
            <a:ext cx="2424808" cy="1467860"/>
          </a:xfrm>
          <a:custGeom>
            <a:rect b="b" l="l" r="r" t="t"/>
            <a:pathLst>
              <a:path extrusionOk="0" h="96697" w="159737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1A51"/>
              </a:solidFill>
            </a:endParaRPr>
          </a:p>
        </p:txBody>
      </p:sp>
      <p:sp>
        <p:nvSpPr>
          <p:cNvPr id="378" name="Google Shape;378;p23"/>
          <p:cNvSpPr/>
          <p:nvPr/>
        </p:nvSpPr>
        <p:spPr>
          <a:xfrm>
            <a:off x="4636011" y="4136703"/>
            <a:ext cx="3163178" cy="83900"/>
          </a:xfrm>
          <a:custGeom>
            <a:rect b="b" l="l" r="r" t="t"/>
            <a:pathLst>
              <a:path extrusionOk="0" h="5527" w="208378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379" name="Google Shape;379;p23"/>
          <p:cNvSpPr/>
          <p:nvPr/>
        </p:nvSpPr>
        <p:spPr>
          <a:xfrm>
            <a:off x="5005199" y="2541755"/>
            <a:ext cx="2424808" cy="141083"/>
          </a:xfrm>
          <a:custGeom>
            <a:rect b="b" l="l" r="r" t="t"/>
            <a:pathLst>
              <a:path extrusionOk="0" h="9294" w="159737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23"/>
          <p:cNvSpPr/>
          <p:nvPr/>
        </p:nvSpPr>
        <p:spPr>
          <a:xfrm>
            <a:off x="5143716" y="2742556"/>
            <a:ext cx="1029417" cy="521069"/>
          </a:xfrm>
          <a:custGeom>
            <a:rect b="b" l="l" r="r" t="t"/>
            <a:pathLst>
              <a:path extrusionOk="0" h="34326" w="67814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23"/>
          <p:cNvSpPr/>
          <p:nvPr/>
        </p:nvSpPr>
        <p:spPr>
          <a:xfrm>
            <a:off x="5221240" y="2834061"/>
            <a:ext cx="297407" cy="297391"/>
          </a:xfrm>
          <a:custGeom>
            <a:rect b="b" l="l" r="r" t="t"/>
            <a:pathLst>
              <a:path extrusionOk="0" h="19591" w="19592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23"/>
          <p:cNvSpPr/>
          <p:nvPr/>
        </p:nvSpPr>
        <p:spPr>
          <a:xfrm>
            <a:off x="5500826" y="3535575"/>
            <a:ext cx="908690" cy="329163"/>
          </a:xfrm>
          <a:custGeom>
            <a:rect b="b" l="l" r="r" t="t"/>
            <a:pathLst>
              <a:path extrusionOk="0" h="21684" w="59861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3"/>
          <p:cNvSpPr/>
          <p:nvPr/>
        </p:nvSpPr>
        <p:spPr>
          <a:xfrm>
            <a:off x="5560559" y="3610549"/>
            <a:ext cx="679927" cy="53403"/>
          </a:xfrm>
          <a:custGeom>
            <a:rect b="b" l="l" r="r" t="t"/>
            <a:pathLst>
              <a:path extrusionOk="0" h="3518" w="44791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2A47"/>
              </a:solidFill>
            </a:endParaRPr>
          </a:p>
        </p:txBody>
      </p:sp>
      <p:sp>
        <p:nvSpPr>
          <p:cNvPr id="384" name="Google Shape;384;p23"/>
          <p:cNvSpPr/>
          <p:nvPr/>
        </p:nvSpPr>
        <p:spPr>
          <a:xfrm>
            <a:off x="5560559" y="3710949"/>
            <a:ext cx="526154" cy="52128"/>
          </a:xfrm>
          <a:custGeom>
            <a:rect b="b" l="l" r="r" t="t"/>
            <a:pathLst>
              <a:path extrusionOk="0" h="3434" w="34661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2A47"/>
              </a:solidFill>
            </a:endParaRPr>
          </a:p>
        </p:txBody>
      </p:sp>
      <p:sp>
        <p:nvSpPr>
          <p:cNvPr id="385" name="Google Shape;385;p23"/>
          <p:cNvSpPr/>
          <p:nvPr/>
        </p:nvSpPr>
        <p:spPr>
          <a:xfrm>
            <a:off x="5180573" y="3535575"/>
            <a:ext cx="322818" cy="329163"/>
          </a:xfrm>
          <a:custGeom>
            <a:rect b="b" l="l" r="r" t="t"/>
            <a:pathLst>
              <a:path extrusionOk="0" h="21684" w="21266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3"/>
          <p:cNvSpPr/>
          <p:nvPr/>
        </p:nvSpPr>
        <p:spPr>
          <a:xfrm>
            <a:off x="5242842" y="3644719"/>
            <a:ext cx="218729" cy="109463"/>
          </a:xfrm>
          <a:custGeom>
            <a:rect b="b" l="l" r="r" t="t"/>
            <a:pathLst>
              <a:path extrusionOk="0" h="7211" w="14409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23"/>
          <p:cNvSpPr/>
          <p:nvPr/>
        </p:nvSpPr>
        <p:spPr>
          <a:xfrm>
            <a:off x="5683836" y="3292847"/>
            <a:ext cx="704079" cy="155049"/>
          </a:xfrm>
          <a:custGeom>
            <a:rect b="b" l="l" r="r" t="t"/>
            <a:pathLst>
              <a:path extrusionOk="0" h="10214" w="46382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3"/>
          <p:cNvSpPr/>
          <p:nvPr/>
        </p:nvSpPr>
        <p:spPr>
          <a:xfrm>
            <a:off x="5683836" y="3100941"/>
            <a:ext cx="704079" cy="155064"/>
          </a:xfrm>
          <a:custGeom>
            <a:rect b="b" l="l" r="r" t="t"/>
            <a:pathLst>
              <a:path extrusionOk="0" h="10215" w="46382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23"/>
          <p:cNvSpPr/>
          <p:nvPr/>
        </p:nvSpPr>
        <p:spPr>
          <a:xfrm>
            <a:off x="6387899" y="3102216"/>
            <a:ext cx="155049" cy="155049"/>
          </a:xfrm>
          <a:custGeom>
            <a:rect b="b" l="l" r="r" t="t"/>
            <a:pathLst>
              <a:path extrusionOk="0" h="10214" w="10214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rgbClr val="48FF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3"/>
          <p:cNvSpPr/>
          <p:nvPr/>
        </p:nvSpPr>
        <p:spPr>
          <a:xfrm>
            <a:off x="6579790" y="3182275"/>
            <a:ext cx="744746" cy="714234"/>
          </a:xfrm>
          <a:custGeom>
            <a:rect b="b" l="l" r="r" t="t"/>
            <a:pathLst>
              <a:path extrusionOk="0" h="47051" w="49061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23"/>
          <p:cNvSpPr/>
          <p:nvPr/>
        </p:nvSpPr>
        <p:spPr>
          <a:xfrm>
            <a:off x="6668745" y="3215322"/>
            <a:ext cx="728230" cy="623427"/>
          </a:xfrm>
          <a:custGeom>
            <a:rect b="b" l="l" r="r" t="t"/>
            <a:pathLst>
              <a:path extrusionOk="0" h="41069" w="47973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2A47"/>
              </a:solidFill>
            </a:endParaRPr>
          </a:p>
        </p:txBody>
      </p:sp>
      <p:sp>
        <p:nvSpPr>
          <p:cNvPr id="392" name="Google Shape;392;p23"/>
          <p:cNvSpPr/>
          <p:nvPr/>
        </p:nvSpPr>
        <p:spPr>
          <a:xfrm>
            <a:off x="6905128" y="3364010"/>
            <a:ext cx="186835" cy="328040"/>
          </a:xfrm>
          <a:custGeom>
            <a:rect b="b" l="l" r="r" t="t"/>
            <a:pathLst>
              <a:path extrusionOk="0" h="21610" w="12308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2A47"/>
              </a:solidFill>
            </a:endParaRPr>
          </a:p>
        </p:txBody>
      </p:sp>
      <p:sp>
        <p:nvSpPr>
          <p:cNvPr id="393" name="Google Shape;393;p23"/>
          <p:cNvSpPr/>
          <p:nvPr/>
        </p:nvSpPr>
        <p:spPr>
          <a:xfrm>
            <a:off x="6858115" y="1367491"/>
            <a:ext cx="1476741" cy="1959677"/>
          </a:xfrm>
          <a:custGeom>
            <a:rect b="b" l="l" r="r" t="t"/>
            <a:pathLst>
              <a:path extrusionOk="0" h="129096" w="97282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3"/>
          <p:cNvSpPr/>
          <p:nvPr/>
        </p:nvSpPr>
        <p:spPr>
          <a:xfrm>
            <a:off x="6976307" y="1511094"/>
            <a:ext cx="1241633" cy="1500907"/>
          </a:xfrm>
          <a:custGeom>
            <a:rect b="b" l="l" r="r" t="t"/>
            <a:pathLst>
              <a:path extrusionOk="0" h="98874" w="81794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23"/>
          <p:cNvSpPr/>
          <p:nvPr/>
        </p:nvSpPr>
        <p:spPr>
          <a:xfrm>
            <a:off x="7513876" y="3086960"/>
            <a:ext cx="185560" cy="159086"/>
          </a:xfrm>
          <a:custGeom>
            <a:rect b="b" l="l" r="r" t="t"/>
            <a:pathLst>
              <a:path extrusionOk="0" h="10480" w="12224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3"/>
          <p:cNvSpPr/>
          <p:nvPr/>
        </p:nvSpPr>
        <p:spPr>
          <a:xfrm>
            <a:off x="7577419" y="1730946"/>
            <a:ext cx="584612" cy="583352"/>
          </a:xfrm>
          <a:custGeom>
            <a:rect b="b" l="l" r="r" t="t"/>
            <a:pathLst>
              <a:path extrusionOk="0" h="38429" w="38512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3"/>
          <p:cNvSpPr/>
          <p:nvPr/>
        </p:nvSpPr>
        <p:spPr>
          <a:xfrm>
            <a:off x="7107204" y="1832622"/>
            <a:ext cx="432099" cy="430839"/>
          </a:xfrm>
          <a:custGeom>
            <a:rect b="b" l="l" r="r" t="t"/>
            <a:pathLst>
              <a:path extrusionOk="0" h="28382" w="28465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23"/>
          <p:cNvSpPr/>
          <p:nvPr/>
        </p:nvSpPr>
        <p:spPr>
          <a:xfrm>
            <a:off x="7225395" y="2240569"/>
            <a:ext cx="636710" cy="635450"/>
          </a:xfrm>
          <a:custGeom>
            <a:rect b="b" l="l" r="r" t="t"/>
            <a:pathLst>
              <a:path extrusionOk="0" h="41861" w="41944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23"/>
          <p:cNvSpPr txBox="1"/>
          <p:nvPr/>
        </p:nvSpPr>
        <p:spPr>
          <a:xfrm>
            <a:off x="40075" y="1255825"/>
            <a:ext cx="330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accent2"/>
              </a:highlight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00" name="Google Shape;40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5775" y="1367500"/>
            <a:ext cx="4939301" cy="3189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1" name="Google Shape;401;p23"/>
          <p:cNvCxnSpPr/>
          <p:nvPr/>
        </p:nvCxnSpPr>
        <p:spPr>
          <a:xfrm>
            <a:off x="3259775" y="3580400"/>
            <a:ext cx="681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02" name="Google Shape;402;p23"/>
          <p:cNvCxnSpPr/>
          <p:nvPr/>
        </p:nvCxnSpPr>
        <p:spPr>
          <a:xfrm>
            <a:off x="3219700" y="4328550"/>
            <a:ext cx="6678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03" name="Google Shape;403;p23"/>
          <p:cNvCxnSpPr/>
          <p:nvPr/>
        </p:nvCxnSpPr>
        <p:spPr>
          <a:xfrm flipH="1" rot="10800000">
            <a:off x="3269525" y="3950125"/>
            <a:ext cx="661800" cy="8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04" name="Google Shape;404;p23"/>
          <p:cNvCxnSpPr/>
          <p:nvPr/>
        </p:nvCxnSpPr>
        <p:spPr>
          <a:xfrm flipH="1" rot="10800000">
            <a:off x="3269525" y="3157125"/>
            <a:ext cx="661800" cy="8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05" name="Google Shape;405;p23"/>
          <p:cNvCxnSpPr/>
          <p:nvPr/>
        </p:nvCxnSpPr>
        <p:spPr>
          <a:xfrm flipH="1" rot="10800000">
            <a:off x="3222700" y="2798725"/>
            <a:ext cx="661800" cy="8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406" name="Google Shape;406;p23"/>
          <p:cNvSpPr txBox="1"/>
          <p:nvPr/>
        </p:nvSpPr>
        <p:spPr>
          <a:xfrm>
            <a:off x="360725" y="2972000"/>
            <a:ext cx="1834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 COURSES</a:t>
            </a:r>
            <a:endParaRPr sz="15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07" name="Google Shape;407;p23"/>
          <p:cNvSpPr txBox="1"/>
          <p:nvPr/>
        </p:nvSpPr>
        <p:spPr>
          <a:xfrm>
            <a:off x="360725" y="3406725"/>
            <a:ext cx="284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 COMPETITIVE PROGRAMMING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08" name="Google Shape;408;p23"/>
          <p:cNvSpPr txBox="1"/>
          <p:nvPr/>
        </p:nvSpPr>
        <p:spPr>
          <a:xfrm>
            <a:off x="400975" y="3826150"/>
            <a:ext cx="2578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 PLACEMENTS</a:t>
            </a:r>
            <a:endParaRPr sz="16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09" name="Google Shape;409;p23"/>
          <p:cNvSpPr txBox="1"/>
          <p:nvPr/>
        </p:nvSpPr>
        <p:spPr>
          <a:xfrm>
            <a:off x="507675" y="4248400"/>
            <a:ext cx="1687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CONTACT US</a:t>
            </a:r>
            <a:endParaRPr sz="16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10" name="Google Shape;410;p23"/>
          <p:cNvSpPr txBox="1"/>
          <p:nvPr/>
        </p:nvSpPr>
        <p:spPr>
          <a:xfrm>
            <a:off x="414200" y="2602975"/>
            <a:ext cx="1687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HOME PAGE</a:t>
            </a:r>
            <a:endParaRPr sz="16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4"/>
          <p:cNvSpPr txBox="1"/>
          <p:nvPr>
            <p:ph idx="4" type="ctrTitle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lt1"/>
                </a:solidFill>
              </a:rPr>
              <a:t>NAVIGATION BAR INFO</a:t>
            </a:r>
            <a:endParaRPr u="sng">
              <a:solidFill>
                <a:schemeClr val="l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6" name="Google Shape;4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450" y="2652725"/>
            <a:ext cx="6198901" cy="19563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7" name="Google Shape;417;p24"/>
          <p:cNvCxnSpPr/>
          <p:nvPr/>
        </p:nvCxnSpPr>
        <p:spPr>
          <a:xfrm flipH="1">
            <a:off x="2925950" y="1990625"/>
            <a:ext cx="13200" cy="56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18" name="Google Shape;418;p24"/>
          <p:cNvCxnSpPr/>
          <p:nvPr/>
        </p:nvCxnSpPr>
        <p:spPr>
          <a:xfrm>
            <a:off x="5624450" y="1736775"/>
            <a:ext cx="1461900" cy="814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19" name="Google Shape;419;p24"/>
          <p:cNvCxnSpPr/>
          <p:nvPr/>
        </p:nvCxnSpPr>
        <p:spPr>
          <a:xfrm>
            <a:off x="7040575" y="1282525"/>
            <a:ext cx="786000" cy="1269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20" name="Google Shape;420;p24"/>
          <p:cNvCxnSpPr/>
          <p:nvPr/>
        </p:nvCxnSpPr>
        <p:spPr>
          <a:xfrm flipH="1">
            <a:off x="8473200" y="1990625"/>
            <a:ext cx="13200" cy="56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21" name="Google Shape;421;p24"/>
          <p:cNvSpPr txBox="1"/>
          <p:nvPr/>
        </p:nvSpPr>
        <p:spPr>
          <a:xfrm>
            <a:off x="2030675" y="1656600"/>
            <a:ext cx="185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WEBSITE  LOGO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22" name="Google Shape;422;p24"/>
          <p:cNvSpPr txBox="1"/>
          <p:nvPr/>
        </p:nvSpPr>
        <p:spPr>
          <a:xfrm>
            <a:off x="4328550" y="1456200"/>
            <a:ext cx="1576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REDIRECTS TO OUR TEAM INFO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23" name="Google Shape;423;p24"/>
          <p:cNvSpPr txBox="1"/>
          <p:nvPr/>
        </p:nvSpPr>
        <p:spPr>
          <a:xfrm>
            <a:off x="6132125" y="1055425"/>
            <a:ext cx="137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REDIRECTS TO NITC WEBSITE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24" name="Google Shape;424;p24"/>
          <p:cNvSpPr txBox="1"/>
          <p:nvPr/>
        </p:nvSpPr>
        <p:spPr>
          <a:xfrm>
            <a:off x="7762000" y="1349325"/>
            <a:ext cx="1188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REDIRECTS TO USER’S FEEDBACK FORM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5"/>
          <p:cNvSpPr txBox="1"/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25"/>
          <p:cNvSpPr txBox="1"/>
          <p:nvPr>
            <p:ph idx="2" type="ctrTitle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25"/>
          <p:cNvSpPr txBox="1"/>
          <p:nvPr>
            <p:ph idx="3" type="ctrTitle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25"/>
          <p:cNvSpPr txBox="1"/>
          <p:nvPr>
            <p:ph idx="4" type="ctrTitle"/>
          </p:nvPr>
        </p:nvSpPr>
        <p:spPr>
          <a:xfrm>
            <a:off x="416500" y="379077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/>
              <a:t>COURSES </a:t>
            </a:r>
            <a:endParaRPr u="sng"/>
          </a:p>
        </p:txBody>
      </p:sp>
      <p:pic>
        <p:nvPicPr>
          <p:cNvPr id="433" name="Google Shape;4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8600" y="1362700"/>
            <a:ext cx="6485398" cy="3466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4" name="Google Shape;434;p25"/>
          <p:cNvCxnSpPr/>
          <p:nvPr/>
        </p:nvCxnSpPr>
        <p:spPr>
          <a:xfrm>
            <a:off x="2297875" y="2084125"/>
            <a:ext cx="1055400" cy="66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5" name="Google Shape;435;p25"/>
          <p:cNvSpPr txBox="1"/>
          <p:nvPr/>
        </p:nvSpPr>
        <p:spPr>
          <a:xfrm>
            <a:off x="256200" y="1750125"/>
            <a:ext cx="1961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IF WE CLICK ON EACH RESPECTIVE BOXES THEN IT’LL REDIRECT US TO ALL THE COURSES OF RESPECTIVE SEMESTERS.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6"/>
          <p:cNvSpPr txBox="1"/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6"/>
          <p:cNvSpPr txBox="1"/>
          <p:nvPr>
            <p:ph idx="2" type="ctrTitle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6"/>
          <p:cNvSpPr txBox="1"/>
          <p:nvPr>
            <p:ph idx="3" type="ctrTitle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6"/>
          <p:cNvSpPr txBox="1"/>
          <p:nvPr>
            <p:ph idx="4" type="ctrTitle"/>
          </p:nvPr>
        </p:nvSpPr>
        <p:spPr>
          <a:xfrm>
            <a:off x="256200" y="437527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/>
              <a:t>SEMESTER PAGES</a:t>
            </a:r>
            <a:endParaRPr u="sng"/>
          </a:p>
        </p:txBody>
      </p:sp>
      <p:pic>
        <p:nvPicPr>
          <p:cNvPr id="444" name="Google Shape;4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8275" y="1389425"/>
            <a:ext cx="6439402" cy="33933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5" name="Google Shape;445;p26"/>
          <p:cNvCxnSpPr/>
          <p:nvPr/>
        </p:nvCxnSpPr>
        <p:spPr>
          <a:xfrm>
            <a:off x="2030675" y="1990600"/>
            <a:ext cx="1202400" cy="74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6" name="Google Shape;446;p26"/>
          <p:cNvSpPr txBox="1"/>
          <p:nvPr/>
        </p:nvSpPr>
        <p:spPr>
          <a:xfrm>
            <a:off x="146950" y="1376050"/>
            <a:ext cx="2076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WE’VE IMPLEMENTED CARD LINKS TO REDIRECT TO THE COMPLETE ROAD MAPS FOR RESPECTIVE SUBJECTS WHICH ARE INFACT BEAUTIFUL MIND MAPS FOR EASE OF ACCESS FOR THE USERS.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